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10" r:id="rId1"/>
  </p:sldMasterIdLst>
  <p:notesMasterIdLst>
    <p:notesMasterId r:id="rId15"/>
  </p:notesMasterIdLst>
  <p:sldIdLst>
    <p:sldId id="256" r:id="rId2"/>
    <p:sldId id="307" r:id="rId3"/>
    <p:sldId id="308" r:id="rId4"/>
    <p:sldId id="306" r:id="rId5"/>
    <p:sldId id="305" r:id="rId6"/>
    <p:sldId id="304" r:id="rId7"/>
    <p:sldId id="310" r:id="rId8"/>
    <p:sldId id="268" r:id="rId9"/>
    <p:sldId id="259" r:id="rId10"/>
    <p:sldId id="258" r:id="rId11"/>
    <p:sldId id="263" r:id="rId12"/>
    <p:sldId id="264" r:id="rId13"/>
    <p:sldId id="265" r:id="rId14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A9DE00D-E1E3-4327-9B16-0163BDEE8DFB}" v="14" dt="2019-04-11T06:37:17.67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59948" autoAdjust="0"/>
  </p:normalViewPr>
  <p:slideViewPr>
    <p:cSldViewPr snapToGrid="0">
      <p:cViewPr varScale="1">
        <p:scale>
          <a:sx n="51" d="100"/>
          <a:sy n="51" d="100"/>
        </p:scale>
        <p:origin x="1879" y="1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ABRIELE BARIS" userId="036a035f-c4da-4a04-8b38-ed57205233a7" providerId="ADAL" clId="{720FDB56-337F-4427-902F-966199CE2F78}"/>
    <pc:docChg chg="undo custSel modSld">
      <pc:chgData name="GABRIELE BARIS" userId="036a035f-c4da-4a04-8b38-ed57205233a7" providerId="ADAL" clId="{720FDB56-337F-4427-902F-966199CE2F78}" dt="2019-04-03T13:14:32.283" v="172"/>
      <pc:docMkLst>
        <pc:docMk/>
      </pc:docMkLst>
      <pc:sldChg chg="addSp modSp">
        <pc:chgData name="GABRIELE BARIS" userId="036a035f-c4da-4a04-8b38-ed57205233a7" providerId="ADAL" clId="{720FDB56-337F-4427-902F-966199CE2F78}" dt="2019-04-03T12:35:19.158" v="171" actId="14861"/>
        <pc:sldMkLst>
          <pc:docMk/>
          <pc:sldMk cId="573370814" sldId="304"/>
        </pc:sldMkLst>
        <pc:spChg chg="mod">
          <ac:chgData name="GABRIELE BARIS" userId="036a035f-c4da-4a04-8b38-ed57205233a7" providerId="ADAL" clId="{720FDB56-337F-4427-902F-966199CE2F78}" dt="2019-04-02T16:24:00.624" v="9" actId="20577"/>
          <ac:spMkLst>
            <pc:docMk/>
            <pc:sldMk cId="573370814" sldId="304"/>
            <ac:spMk id="3" creationId="{9E4911B4-37AE-4D10-8FFA-B48FF7A1AE9A}"/>
          </ac:spMkLst>
        </pc:spChg>
        <pc:picChg chg="add mod modCrop">
          <ac:chgData name="GABRIELE BARIS" userId="036a035f-c4da-4a04-8b38-ed57205233a7" providerId="ADAL" clId="{720FDB56-337F-4427-902F-966199CE2F78}" dt="2019-04-03T12:35:19.158" v="171" actId="14861"/>
          <ac:picMkLst>
            <pc:docMk/>
            <pc:sldMk cId="573370814" sldId="304"/>
            <ac:picMk id="6" creationId="{F9D85175-2B84-4B10-8398-3384B57D7FCB}"/>
          </ac:picMkLst>
        </pc:picChg>
      </pc:sldChg>
      <pc:sldChg chg="addSp modSp">
        <pc:chgData name="GABRIELE BARIS" userId="036a035f-c4da-4a04-8b38-ed57205233a7" providerId="ADAL" clId="{720FDB56-337F-4427-902F-966199CE2F78}" dt="2019-04-02T16:57:24.567" v="136" actId="1076"/>
        <pc:sldMkLst>
          <pc:docMk/>
          <pc:sldMk cId="2874084129" sldId="306"/>
        </pc:sldMkLst>
        <pc:spChg chg="mod">
          <ac:chgData name="GABRIELE BARIS" userId="036a035f-c4da-4a04-8b38-ed57205233a7" providerId="ADAL" clId="{720FDB56-337F-4427-902F-966199CE2F78}" dt="2019-04-02T16:57:18.140" v="135" actId="164"/>
          <ac:spMkLst>
            <pc:docMk/>
            <pc:sldMk cId="2874084129" sldId="306"/>
            <ac:spMk id="6" creationId="{D6CF1372-59A8-4CA8-878D-5B776477D233}"/>
          </ac:spMkLst>
        </pc:spChg>
        <pc:spChg chg="mod">
          <ac:chgData name="GABRIELE BARIS" userId="036a035f-c4da-4a04-8b38-ed57205233a7" providerId="ADAL" clId="{720FDB56-337F-4427-902F-966199CE2F78}" dt="2019-04-02T16:57:18.140" v="135" actId="164"/>
          <ac:spMkLst>
            <pc:docMk/>
            <pc:sldMk cId="2874084129" sldId="306"/>
            <ac:spMk id="7" creationId="{988EBF67-E7C4-4F01-B24D-FD5EF117AA4F}"/>
          </ac:spMkLst>
        </pc:spChg>
        <pc:grpChg chg="add mod">
          <ac:chgData name="GABRIELE BARIS" userId="036a035f-c4da-4a04-8b38-ed57205233a7" providerId="ADAL" clId="{720FDB56-337F-4427-902F-966199CE2F78}" dt="2019-04-02T16:57:24.567" v="136" actId="1076"/>
          <ac:grpSpMkLst>
            <pc:docMk/>
            <pc:sldMk cId="2874084129" sldId="306"/>
            <ac:grpSpMk id="3" creationId="{1F08B4C4-918E-4389-AB1B-1B73B837FE97}"/>
          </ac:grpSpMkLst>
        </pc:grpChg>
        <pc:picChg chg="mod">
          <ac:chgData name="GABRIELE BARIS" userId="036a035f-c4da-4a04-8b38-ed57205233a7" providerId="ADAL" clId="{720FDB56-337F-4427-902F-966199CE2F78}" dt="2019-04-02T16:57:18.140" v="135" actId="164"/>
          <ac:picMkLst>
            <pc:docMk/>
            <pc:sldMk cId="2874084129" sldId="306"/>
            <ac:picMk id="9" creationId="{EF10156D-F4F4-4725-AD2C-903E1D49078E}"/>
          </ac:picMkLst>
        </pc:picChg>
        <pc:picChg chg="mod">
          <ac:chgData name="GABRIELE BARIS" userId="036a035f-c4da-4a04-8b38-ed57205233a7" providerId="ADAL" clId="{720FDB56-337F-4427-902F-966199CE2F78}" dt="2019-04-02T16:57:18.140" v="135" actId="164"/>
          <ac:picMkLst>
            <pc:docMk/>
            <pc:sldMk cId="2874084129" sldId="306"/>
            <ac:picMk id="11" creationId="{C9AB8676-57E5-42A6-AF23-84D198450099}"/>
          </ac:picMkLst>
        </pc:picChg>
      </pc:sldChg>
      <pc:sldChg chg="addSp delSp modSp">
        <pc:chgData name="GABRIELE BARIS" userId="036a035f-c4da-4a04-8b38-ed57205233a7" providerId="ADAL" clId="{720FDB56-337F-4427-902F-966199CE2F78}" dt="2019-04-02T16:59:02.488" v="143" actId="14861"/>
        <pc:sldMkLst>
          <pc:docMk/>
          <pc:sldMk cId="3775838427" sldId="307"/>
        </pc:sldMkLst>
        <pc:spChg chg="del">
          <ac:chgData name="GABRIELE BARIS" userId="036a035f-c4da-4a04-8b38-ed57205233a7" providerId="ADAL" clId="{720FDB56-337F-4427-902F-966199CE2F78}" dt="2019-04-02T16:45:17.890" v="14" actId="478"/>
          <ac:spMkLst>
            <pc:docMk/>
            <pc:sldMk cId="3775838427" sldId="307"/>
            <ac:spMk id="6" creationId="{8D41C590-A09B-4937-A9D6-B63A020CD1F4}"/>
          </ac:spMkLst>
        </pc:spChg>
        <pc:picChg chg="add mod">
          <ac:chgData name="GABRIELE BARIS" userId="036a035f-c4da-4a04-8b38-ed57205233a7" providerId="ADAL" clId="{720FDB56-337F-4427-902F-966199CE2F78}" dt="2019-04-02T16:58:55.453" v="142" actId="14861"/>
          <ac:picMkLst>
            <pc:docMk/>
            <pc:sldMk cId="3775838427" sldId="307"/>
            <ac:picMk id="7" creationId="{8C24EEF7-AE01-42FB-BC5E-5E9A926AE27B}"/>
          </ac:picMkLst>
        </pc:picChg>
        <pc:picChg chg="add mod">
          <ac:chgData name="GABRIELE BARIS" userId="036a035f-c4da-4a04-8b38-ed57205233a7" providerId="ADAL" clId="{720FDB56-337F-4427-902F-966199CE2F78}" dt="2019-04-02T16:59:02.488" v="143" actId="14861"/>
          <ac:picMkLst>
            <pc:docMk/>
            <pc:sldMk cId="3775838427" sldId="307"/>
            <ac:picMk id="8" creationId="{A97F326D-CED7-48C7-A997-EE381A52A8F6}"/>
          </ac:picMkLst>
        </pc:picChg>
      </pc:sldChg>
      <pc:sldChg chg="addSp delSp modSp">
        <pc:chgData name="GABRIELE BARIS" userId="036a035f-c4da-4a04-8b38-ed57205233a7" providerId="ADAL" clId="{720FDB56-337F-4427-902F-966199CE2F78}" dt="2019-04-02T16:54:15.492" v="122" actId="1037"/>
        <pc:sldMkLst>
          <pc:docMk/>
          <pc:sldMk cId="2625913071" sldId="308"/>
        </pc:sldMkLst>
        <pc:spChg chg="mod">
          <ac:chgData name="GABRIELE BARIS" userId="036a035f-c4da-4a04-8b38-ed57205233a7" providerId="ADAL" clId="{720FDB56-337F-4427-902F-966199CE2F78}" dt="2019-04-02T16:46:23.418" v="75" actId="1037"/>
          <ac:spMkLst>
            <pc:docMk/>
            <pc:sldMk cId="2625913071" sldId="308"/>
            <ac:spMk id="3" creationId="{9E4911B4-37AE-4D10-8FFA-B48FF7A1AE9A}"/>
          </ac:spMkLst>
        </pc:spChg>
        <pc:spChg chg="del">
          <ac:chgData name="GABRIELE BARIS" userId="036a035f-c4da-4a04-8b38-ed57205233a7" providerId="ADAL" clId="{720FDB56-337F-4427-902F-966199CE2F78}" dt="2019-04-02T16:45:50.164" v="17" actId="478"/>
          <ac:spMkLst>
            <pc:docMk/>
            <pc:sldMk cId="2625913071" sldId="308"/>
            <ac:spMk id="6" creationId="{8D41C590-A09B-4937-A9D6-B63A020CD1F4}"/>
          </ac:spMkLst>
        </pc:spChg>
        <pc:grpChg chg="add mod">
          <ac:chgData name="GABRIELE BARIS" userId="036a035f-c4da-4a04-8b38-ed57205233a7" providerId="ADAL" clId="{720FDB56-337F-4427-902F-966199CE2F78}" dt="2019-04-02T16:54:15.492" v="122" actId="1037"/>
          <ac:grpSpMkLst>
            <pc:docMk/>
            <pc:sldMk cId="2625913071" sldId="308"/>
            <ac:grpSpMk id="17" creationId="{1552D584-EFC3-42F3-B33D-B7F062C60062}"/>
          </ac:grpSpMkLst>
        </pc:grpChg>
        <pc:picChg chg="add mod">
          <ac:chgData name="GABRIELE BARIS" userId="036a035f-c4da-4a04-8b38-ed57205233a7" providerId="ADAL" clId="{720FDB56-337F-4427-902F-966199CE2F78}" dt="2019-04-02T16:46:58.298" v="95" actId="1076"/>
          <ac:picMkLst>
            <pc:docMk/>
            <pc:sldMk cId="2625913071" sldId="308"/>
            <ac:picMk id="7" creationId="{763D5725-F041-40CE-BBDE-41D8A18F9240}"/>
          </ac:picMkLst>
        </pc:picChg>
        <pc:picChg chg="add mod">
          <ac:chgData name="GABRIELE BARIS" userId="036a035f-c4da-4a04-8b38-ed57205233a7" providerId="ADAL" clId="{720FDB56-337F-4427-902F-966199CE2F78}" dt="2019-04-02T16:46:58.298" v="95" actId="1076"/>
          <ac:picMkLst>
            <pc:docMk/>
            <pc:sldMk cId="2625913071" sldId="308"/>
            <ac:picMk id="8" creationId="{7C81B8FC-AC09-4598-A865-DC14CCE8E293}"/>
          </ac:picMkLst>
        </pc:picChg>
        <pc:picChg chg="add mod">
          <ac:chgData name="GABRIELE BARIS" userId="036a035f-c4da-4a04-8b38-ed57205233a7" providerId="ADAL" clId="{720FDB56-337F-4427-902F-966199CE2F78}" dt="2019-04-02T16:46:58.298" v="95" actId="1076"/>
          <ac:picMkLst>
            <pc:docMk/>
            <pc:sldMk cId="2625913071" sldId="308"/>
            <ac:picMk id="9" creationId="{55B06674-7FE6-4834-9767-EED26AF905FA}"/>
          </ac:picMkLst>
        </pc:picChg>
        <pc:picChg chg="add mod">
          <ac:chgData name="GABRIELE BARIS" userId="036a035f-c4da-4a04-8b38-ed57205233a7" providerId="ADAL" clId="{720FDB56-337F-4427-902F-966199CE2F78}" dt="2019-04-02T16:46:58.298" v="95" actId="1076"/>
          <ac:picMkLst>
            <pc:docMk/>
            <pc:sldMk cId="2625913071" sldId="308"/>
            <ac:picMk id="10" creationId="{B544AE5C-D3BB-46BB-AD4E-556124D152F7}"/>
          </ac:picMkLst>
        </pc:picChg>
        <pc:picChg chg="add mod">
          <ac:chgData name="GABRIELE BARIS" userId="036a035f-c4da-4a04-8b38-ed57205233a7" providerId="ADAL" clId="{720FDB56-337F-4427-902F-966199CE2F78}" dt="2019-04-02T16:46:58.298" v="95" actId="1076"/>
          <ac:picMkLst>
            <pc:docMk/>
            <pc:sldMk cId="2625913071" sldId="308"/>
            <ac:picMk id="11" creationId="{17D0D1F6-EAD5-4810-ABCF-6E4EAFAF66B9}"/>
          </ac:picMkLst>
        </pc:picChg>
        <pc:picChg chg="add mod">
          <ac:chgData name="GABRIELE BARIS" userId="036a035f-c4da-4a04-8b38-ed57205233a7" providerId="ADAL" clId="{720FDB56-337F-4427-902F-966199CE2F78}" dt="2019-04-02T16:47:12.203" v="97" actId="164"/>
          <ac:picMkLst>
            <pc:docMk/>
            <pc:sldMk cId="2625913071" sldId="308"/>
            <ac:picMk id="12" creationId="{763D5725-F041-40CE-BBDE-41D8A18F9240}"/>
          </ac:picMkLst>
        </pc:picChg>
        <pc:picChg chg="add mod">
          <ac:chgData name="GABRIELE BARIS" userId="036a035f-c4da-4a04-8b38-ed57205233a7" providerId="ADAL" clId="{720FDB56-337F-4427-902F-966199CE2F78}" dt="2019-04-02T16:47:12.203" v="97" actId="164"/>
          <ac:picMkLst>
            <pc:docMk/>
            <pc:sldMk cId="2625913071" sldId="308"/>
            <ac:picMk id="13" creationId="{7C81B8FC-AC09-4598-A865-DC14CCE8E293}"/>
          </ac:picMkLst>
        </pc:picChg>
        <pc:picChg chg="add mod">
          <ac:chgData name="GABRIELE BARIS" userId="036a035f-c4da-4a04-8b38-ed57205233a7" providerId="ADAL" clId="{720FDB56-337F-4427-902F-966199CE2F78}" dt="2019-04-02T16:47:12.203" v="97" actId="164"/>
          <ac:picMkLst>
            <pc:docMk/>
            <pc:sldMk cId="2625913071" sldId="308"/>
            <ac:picMk id="14" creationId="{55B06674-7FE6-4834-9767-EED26AF905FA}"/>
          </ac:picMkLst>
        </pc:picChg>
        <pc:picChg chg="add mod">
          <ac:chgData name="GABRIELE BARIS" userId="036a035f-c4da-4a04-8b38-ed57205233a7" providerId="ADAL" clId="{720FDB56-337F-4427-902F-966199CE2F78}" dt="2019-04-02T16:47:12.203" v="97" actId="164"/>
          <ac:picMkLst>
            <pc:docMk/>
            <pc:sldMk cId="2625913071" sldId="308"/>
            <ac:picMk id="15" creationId="{B544AE5C-D3BB-46BB-AD4E-556124D152F7}"/>
          </ac:picMkLst>
        </pc:picChg>
        <pc:picChg chg="add mod">
          <ac:chgData name="GABRIELE BARIS" userId="036a035f-c4da-4a04-8b38-ed57205233a7" providerId="ADAL" clId="{720FDB56-337F-4427-902F-966199CE2F78}" dt="2019-04-02T16:47:12.203" v="97" actId="164"/>
          <ac:picMkLst>
            <pc:docMk/>
            <pc:sldMk cId="2625913071" sldId="308"/>
            <ac:picMk id="16" creationId="{17D0D1F6-EAD5-4810-ABCF-6E4EAFAF66B9}"/>
          </ac:picMkLst>
        </pc:picChg>
      </pc:sldChg>
    </pc:docChg>
  </pc:docChgLst>
  <pc:docChgLst>
    <pc:chgData name="Gabriele Baris" userId="c3aa116a43c13317" providerId="LiveId" clId="{87D9C35B-C0F7-479F-BCBD-D209DB6FE314}"/>
  </pc:docChgLst>
  <pc:docChgLst>
    <pc:chgData name="GABRIELE BARIS" userId="036a035f-c4da-4a04-8b38-ed57205233a7" providerId="ADAL" clId="{1A9DE00D-E1E3-4327-9B16-0163BDEE8DFB}"/>
    <pc:docChg chg="custSel addSld delSld modSld">
      <pc:chgData name="GABRIELE BARIS" userId="036a035f-c4da-4a04-8b38-ed57205233a7" providerId="ADAL" clId="{1A9DE00D-E1E3-4327-9B16-0163BDEE8DFB}" dt="2019-04-11T06:37:35.112" v="915" actId="1076"/>
      <pc:docMkLst>
        <pc:docMk/>
      </pc:docMkLst>
      <pc:sldChg chg="modSp">
        <pc:chgData name="GABRIELE BARIS" userId="036a035f-c4da-4a04-8b38-ed57205233a7" providerId="ADAL" clId="{1A9DE00D-E1E3-4327-9B16-0163BDEE8DFB}" dt="2019-04-10T17:52:17.204" v="46" actId="20577"/>
        <pc:sldMkLst>
          <pc:docMk/>
          <pc:sldMk cId="1332841208" sldId="256"/>
        </pc:sldMkLst>
        <pc:spChg chg="mod">
          <ac:chgData name="GABRIELE BARIS" userId="036a035f-c4da-4a04-8b38-ed57205233a7" providerId="ADAL" clId="{1A9DE00D-E1E3-4327-9B16-0163BDEE8DFB}" dt="2019-04-10T17:52:17.204" v="46" actId="20577"/>
          <ac:spMkLst>
            <pc:docMk/>
            <pc:sldMk cId="1332841208" sldId="256"/>
            <ac:spMk id="3" creationId="{65B8DEE9-E96D-4D48-9681-E366ABD2C362}"/>
          </ac:spMkLst>
        </pc:spChg>
      </pc:sldChg>
      <pc:sldChg chg="modSp modNotesTx">
        <pc:chgData name="GABRIELE BARIS" userId="036a035f-c4da-4a04-8b38-ed57205233a7" providerId="ADAL" clId="{1A9DE00D-E1E3-4327-9B16-0163BDEE8DFB}" dt="2019-04-10T20:38:44.848" v="909" actId="20577"/>
        <pc:sldMkLst>
          <pc:docMk/>
          <pc:sldMk cId="2228018190" sldId="258"/>
        </pc:sldMkLst>
        <pc:cxnChg chg="mod">
          <ac:chgData name="GABRIELE BARIS" userId="036a035f-c4da-4a04-8b38-ed57205233a7" providerId="ADAL" clId="{1A9DE00D-E1E3-4327-9B16-0163BDEE8DFB}" dt="2019-04-10T20:16:33.898" v="127"/>
          <ac:cxnSpMkLst>
            <pc:docMk/>
            <pc:sldMk cId="2228018190" sldId="258"/>
            <ac:cxnSpMk id="40" creationId="{63C89EDF-5FA9-4F9C-AE63-C7470E53356E}"/>
          </ac:cxnSpMkLst>
        </pc:cxnChg>
        <pc:cxnChg chg="mod">
          <ac:chgData name="GABRIELE BARIS" userId="036a035f-c4da-4a04-8b38-ed57205233a7" providerId="ADAL" clId="{1A9DE00D-E1E3-4327-9B16-0163BDEE8DFB}" dt="2019-04-10T20:16:18.528" v="126"/>
          <ac:cxnSpMkLst>
            <pc:docMk/>
            <pc:sldMk cId="2228018190" sldId="258"/>
            <ac:cxnSpMk id="72" creationId="{BE94E95A-4844-418B-AC03-43CF9504B5C6}"/>
          </ac:cxnSpMkLst>
        </pc:cxnChg>
      </pc:sldChg>
      <pc:sldChg chg="modSp modNotesTx">
        <pc:chgData name="GABRIELE BARIS" userId="036a035f-c4da-4a04-8b38-ed57205233a7" providerId="ADAL" clId="{1A9DE00D-E1E3-4327-9B16-0163BDEE8DFB}" dt="2019-04-10T20:36:08.626" v="395" actId="20577"/>
        <pc:sldMkLst>
          <pc:docMk/>
          <pc:sldMk cId="455560708" sldId="259"/>
        </pc:sldMkLst>
        <pc:spChg chg="mod">
          <ac:chgData name="GABRIELE BARIS" userId="036a035f-c4da-4a04-8b38-ed57205233a7" providerId="ADAL" clId="{1A9DE00D-E1E3-4327-9B16-0163BDEE8DFB}" dt="2019-04-10T18:00:17.370" v="80" actId="20577"/>
          <ac:spMkLst>
            <pc:docMk/>
            <pc:sldMk cId="455560708" sldId="259"/>
            <ac:spMk id="2" creationId="{06A00106-8E55-45D2-BB2C-DDAA506A32C4}"/>
          </ac:spMkLst>
        </pc:spChg>
        <pc:spChg chg="mod">
          <ac:chgData name="GABRIELE BARIS" userId="036a035f-c4da-4a04-8b38-ed57205233a7" providerId="ADAL" clId="{1A9DE00D-E1E3-4327-9B16-0163BDEE8DFB}" dt="2019-04-10T17:59:50.172" v="72" actId="20577"/>
          <ac:spMkLst>
            <pc:docMk/>
            <pc:sldMk cId="455560708" sldId="259"/>
            <ac:spMk id="41" creationId="{FFB45402-670D-4C72-B0F6-93A4423750C4}"/>
          </ac:spMkLst>
        </pc:spChg>
        <pc:spChg chg="mod">
          <ac:chgData name="GABRIELE BARIS" userId="036a035f-c4da-4a04-8b38-ed57205233a7" providerId="ADAL" clId="{1A9DE00D-E1E3-4327-9B16-0163BDEE8DFB}" dt="2019-04-10T17:58:42.365" v="62" actId="20577"/>
          <ac:spMkLst>
            <pc:docMk/>
            <pc:sldMk cId="455560708" sldId="259"/>
            <ac:spMk id="51" creationId="{C080F7A6-7C7D-4216-970B-635A2223BF4A}"/>
          </ac:spMkLst>
        </pc:spChg>
      </pc:sldChg>
      <pc:sldChg chg="add">
        <pc:chgData name="GABRIELE BARIS" userId="036a035f-c4da-4a04-8b38-ed57205233a7" providerId="ADAL" clId="{1A9DE00D-E1E3-4327-9B16-0163BDEE8DFB}" dt="2019-04-10T18:02:04.815" v="81"/>
        <pc:sldMkLst>
          <pc:docMk/>
          <pc:sldMk cId="3647885954" sldId="263"/>
        </pc:sldMkLst>
      </pc:sldChg>
      <pc:sldChg chg="addSp delSp modSp">
        <pc:chgData name="GABRIELE BARIS" userId="036a035f-c4da-4a04-8b38-ed57205233a7" providerId="ADAL" clId="{1A9DE00D-E1E3-4327-9B16-0163BDEE8DFB}" dt="2019-04-11T06:37:35.112" v="915" actId="1076"/>
        <pc:sldMkLst>
          <pc:docMk/>
          <pc:sldMk cId="573370814" sldId="304"/>
        </pc:sldMkLst>
        <pc:spChg chg="mod">
          <ac:chgData name="GABRIELE BARIS" userId="036a035f-c4da-4a04-8b38-ed57205233a7" providerId="ADAL" clId="{1A9DE00D-E1E3-4327-9B16-0163BDEE8DFB}" dt="2019-04-10T17:57:03.167" v="53" actId="20577"/>
          <ac:spMkLst>
            <pc:docMk/>
            <pc:sldMk cId="573370814" sldId="304"/>
            <ac:spMk id="3" creationId="{9E4911B4-37AE-4D10-8FFA-B48FF7A1AE9A}"/>
          </ac:spMkLst>
        </pc:spChg>
        <pc:picChg chg="del">
          <ac:chgData name="GABRIELE BARIS" userId="036a035f-c4da-4a04-8b38-ed57205233a7" providerId="ADAL" clId="{1A9DE00D-E1E3-4327-9B16-0163BDEE8DFB}" dt="2019-04-11T06:37:09.944" v="910" actId="478"/>
          <ac:picMkLst>
            <pc:docMk/>
            <pc:sldMk cId="573370814" sldId="304"/>
            <ac:picMk id="6" creationId="{F9D85175-2B84-4B10-8398-3384B57D7FCB}"/>
          </ac:picMkLst>
        </pc:picChg>
        <pc:picChg chg="add mod">
          <ac:chgData name="GABRIELE BARIS" userId="036a035f-c4da-4a04-8b38-ed57205233a7" providerId="ADAL" clId="{1A9DE00D-E1E3-4327-9B16-0163BDEE8DFB}" dt="2019-04-11T06:37:35.112" v="915" actId="1076"/>
          <ac:picMkLst>
            <pc:docMk/>
            <pc:sldMk cId="573370814" sldId="304"/>
            <ac:picMk id="8" creationId="{52724815-822D-4BB7-BCF0-9309B86B91AE}"/>
          </ac:picMkLst>
        </pc:picChg>
      </pc:sldChg>
      <pc:sldChg chg="del">
        <pc:chgData name="GABRIELE BARIS" userId="036a035f-c4da-4a04-8b38-ed57205233a7" providerId="ADAL" clId="{1A9DE00D-E1E3-4327-9B16-0163BDEE8DFB}" dt="2019-04-10T17:55:50.161" v="47" actId="2696"/>
        <pc:sldMkLst>
          <pc:docMk/>
          <pc:sldMk cId="3876673640" sldId="309"/>
        </pc:sldMkLst>
      </pc:sldChg>
      <pc:sldChg chg="addSp delSp modSp add del">
        <pc:chgData name="GABRIELE BARIS" userId="036a035f-c4da-4a04-8b38-ed57205233a7" providerId="ADAL" clId="{1A9DE00D-E1E3-4327-9B16-0163BDEE8DFB}" dt="2019-04-10T19:54:48.074" v="125" actId="2696"/>
        <pc:sldMkLst>
          <pc:docMk/>
          <pc:sldMk cId="403631713" sldId="311"/>
        </pc:sldMkLst>
        <pc:spChg chg="add del mod">
          <ac:chgData name="GABRIELE BARIS" userId="036a035f-c4da-4a04-8b38-ed57205233a7" providerId="ADAL" clId="{1A9DE00D-E1E3-4327-9B16-0163BDEE8DFB}" dt="2019-04-10T19:53:25.927" v="105" actId="478"/>
          <ac:spMkLst>
            <pc:docMk/>
            <pc:sldMk cId="403631713" sldId="311"/>
            <ac:spMk id="33" creationId="{E00A7F99-E014-46AB-80FC-470988888D2E}"/>
          </ac:spMkLst>
        </pc:spChg>
        <pc:spChg chg="add del mod">
          <ac:chgData name="GABRIELE BARIS" userId="036a035f-c4da-4a04-8b38-ed57205233a7" providerId="ADAL" clId="{1A9DE00D-E1E3-4327-9B16-0163BDEE8DFB}" dt="2019-04-10T19:53:24.019" v="104" actId="478"/>
          <ac:spMkLst>
            <pc:docMk/>
            <pc:sldMk cId="403631713" sldId="311"/>
            <ac:spMk id="36" creationId="{83BC4F89-0529-4D2E-A0C9-A5118CB8F747}"/>
          </ac:spMkLst>
        </pc:spChg>
        <pc:cxnChg chg="add mod">
          <ac:chgData name="GABRIELE BARIS" userId="036a035f-c4da-4a04-8b38-ed57205233a7" providerId="ADAL" clId="{1A9DE00D-E1E3-4327-9B16-0163BDEE8DFB}" dt="2019-04-10T19:51:54.163" v="87" actId="1076"/>
          <ac:cxnSpMkLst>
            <pc:docMk/>
            <pc:sldMk cId="403631713" sldId="311"/>
            <ac:cxnSpMk id="30" creationId="{4E6E2704-AD2F-403D-AD4F-90E0C852929B}"/>
          </ac:cxnSpMkLst>
        </pc:cxnChg>
        <pc:cxnChg chg="del mod">
          <ac:chgData name="GABRIELE BARIS" userId="036a035f-c4da-4a04-8b38-ed57205233a7" providerId="ADAL" clId="{1A9DE00D-E1E3-4327-9B16-0163BDEE8DFB}" dt="2019-04-10T19:51:35.779" v="83" actId="478"/>
          <ac:cxnSpMkLst>
            <pc:docMk/>
            <pc:sldMk cId="403631713" sldId="311"/>
            <ac:cxnSpMk id="35" creationId="{DC948B1C-5AE1-466A-8E2A-4A2F2CCE4F2A}"/>
          </ac:cxnSpMkLst>
        </pc:cxnChg>
        <pc:cxnChg chg="add del mod">
          <ac:chgData name="GABRIELE BARIS" userId="036a035f-c4da-4a04-8b38-ed57205233a7" providerId="ADAL" clId="{1A9DE00D-E1E3-4327-9B16-0163BDEE8DFB}" dt="2019-04-10T19:54:04.767" v="114" actId="478"/>
          <ac:cxnSpMkLst>
            <pc:docMk/>
            <pc:sldMk cId="403631713" sldId="311"/>
            <ac:cxnSpMk id="37" creationId="{FB7BB3D4-958A-4E53-A490-3D8140A91B43}"/>
          </ac:cxnSpMkLst>
        </pc:cxnChg>
        <pc:cxnChg chg="add del mod">
          <ac:chgData name="GABRIELE BARIS" userId="036a035f-c4da-4a04-8b38-ed57205233a7" providerId="ADAL" clId="{1A9DE00D-E1E3-4327-9B16-0163BDEE8DFB}" dt="2019-04-10T19:54:32.936" v="124" actId="478"/>
          <ac:cxnSpMkLst>
            <pc:docMk/>
            <pc:sldMk cId="403631713" sldId="311"/>
            <ac:cxnSpMk id="41" creationId="{5611E3BE-AB25-4F79-92CD-F55EFA478274}"/>
          </ac:cxnSpMkLst>
        </pc:cxnChg>
      </pc:sldChg>
    </pc:docChg>
  </pc:docChgLst>
  <pc:docChgLst>
    <pc:chgData name="Gabriele Baris" userId="c3aa116a43c13317" providerId="LiveId" clId="{DE571B32-3D4F-4A21-A93A-74668F5100F6}"/>
    <pc:docChg chg="undo custSel delSld modSld">
      <pc:chgData name="Gabriele Baris" userId="c3aa116a43c13317" providerId="LiveId" clId="{DE571B32-3D4F-4A21-A93A-74668F5100F6}" dt="2019-04-07T07:56:23.965" v="394" actId="2696"/>
      <pc:docMkLst>
        <pc:docMk/>
      </pc:docMkLst>
      <pc:sldChg chg="addSp delSp modSp">
        <pc:chgData name="Gabriele Baris" userId="c3aa116a43c13317" providerId="LiveId" clId="{DE571B32-3D4F-4A21-A93A-74668F5100F6}" dt="2019-04-06T08:47:46.713" v="392" actId="208"/>
        <pc:sldMkLst>
          <pc:docMk/>
          <pc:sldMk cId="2874084129" sldId="306"/>
        </pc:sldMkLst>
        <pc:spChg chg="add mod">
          <ac:chgData name="Gabriele Baris" userId="c3aa116a43c13317" providerId="LiveId" clId="{DE571B32-3D4F-4A21-A93A-74668F5100F6}" dt="2019-04-06T08:47:28.271" v="389" actId="208"/>
          <ac:spMkLst>
            <pc:docMk/>
            <pc:sldMk cId="2874084129" sldId="306"/>
            <ac:spMk id="8" creationId="{257D8CC4-DE3E-4341-8D0B-C29CC2A59A77}"/>
          </ac:spMkLst>
        </pc:spChg>
        <pc:spChg chg="add mod">
          <ac:chgData name="Gabriele Baris" userId="c3aa116a43c13317" providerId="LiveId" clId="{DE571B32-3D4F-4A21-A93A-74668F5100F6}" dt="2019-04-06T08:47:02.024" v="385" actId="1035"/>
          <ac:spMkLst>
            <pc:docMk/>
            <pc:sldMk cId="2874084129" sldId="306"/>
            <ac:spMk id="10" creationId="{4D61A789-4541-4BC8-A290-96C62CABF10C}"/>
          </ac:spMkLst>
        </pc:spChg>
        <pc:spChg chg="add mod">
          <ac:chgData name="Gabriele Baris" userId="c3aa116a43c13317" providerId="LiveId" clId="{DE571B32-3D4F-4A21-A93A-74668F5100F6}" dt="2019-04-06T08:47:46.713" v="392" actId="208"/>
          <ac:spMkLst>
            <pc:docMk/>
            <pc:sldMk cId="2874084129" sldId="306"/>
            <ac:spMk id="12" creationId="{7460ADE8-9EE7-474D-896B-E60568B85076}"/>
          </ac:spMkLst>
        </pc:spChg>
        <pc:spChg chg="add mod">
          <ac:chgData name="Gabriele Baris" userId="c3aa116a43c13317" providerId="LiveId" clId="{DE571B32-3D4F-4A21-A93A-74668F5100F6}" dt="2019-04-06T08:47:32.964" v="390" actId="208"/>
          <ac:spMkLst>
            <pc:docMk/>
            <pc:sldMk cId="2874084129" sldId="306"/>
            <ac:spMk id="13" creationId="{33842F75-3E67-4740-84CA-2B945B02672C}"/>
          </ac:spMkLst>
        </pc:spChg>
        <pc:spChg chg="add mod">
          <ac:chgData name="Gabriele Baris" userId="c3aa116a43c13317" providerId="LiveId" clId="{DE571B32-3D4F-4A21-A93A-74668F5100F6}" dt="2019-04-06T08:47:02.024" v="385" actId="1035"/>
          <ac:spMkLst>
            <pc:docMk/>
            <pc:sldMk cId="2874084129" sldId="306"/>
            <ac:spMk id="14" creationId="{1C7BC382-2EBF-415D-B492-B4D23CD56AE9}"/>
          </ac:spMkLst>
        </pc:spChg>
        <pc:spChg chg="add mod">
          <ac:chgData name="Gabriele Baris" userId="c3aa116a43c13317" providerId="LiveId" clId="{DE571B32-3D4F-4A21-A93A-74668F5100F6}" dt="2019-04-06T08:47:02.024" v="385" actId="1035"/>
          <ac:spMkLst>
            <pc:docMk/>
            <pc:sldMk cId="2874084129" sldId="306"/>
            <ac:spMk id="15" creationId="{D39408F3-158B-4560-9052-91DA2890A20F}"/>
          </ac:spMkLst>
        </pc:spChg>
        <pc:grpChg chg="del">
          <ac:chgData name="Gabriele Baris" userId="c3aa116a43c13317" providerId="LiveId" clId="{DE571B32-3D4F-4A21-A93A-74668F5100F6}" dt="2019-04-06T08:38:50.888" v="0" actId="478"/>
          <ac:grpSpMkLst>
            <pc:docMk/>
            <pc:sldMk cId="2874084129" sldId="306"/>
            <ac:grpSpMk id="3" creationId="{1F08B4C4-918E-4389-AB1B-1B73B837FE97}"/>
          </ac:grpSpMkLst>
        </pc:grpChg>
      </pc:sldChg>
    </pc:docChg>
  </pc:docChgLst>
  <pc:docChgLst>
    <pc:chgData name="Gabriele Baris" userId="c3aa116a43c13317" providerId="LiveId" clId="{C5AF11BE-511D-4EC9-8CAC-D155B0221B40}"/>
    <pc:docChg chg="undo custSel addSld delSld modSld">
      <pc:chgData name="Gabriele Baris" userId="c3aa116a43c13317" providerId="LiveId" clId="{C5AF11BE-511D-4EC9-8CAC-D155B0221B40}" dt="2019-03-31T10:29:28.932" v="1325" actId="2696"/>
      <pc:docMkLst>
        <pc:docMk/>
      </pc:docMkLst>
      <pc:sldChg chg="modSp">
        <pc:chgData name="Gabriele Baris" userId="c3aa116a43c13317" providerId="LiveId" clId="{C5AF11BE-511D-4EC9-8CAC-D155B0221B40}" dt="2019-03-31T09:22:23.802" v="41" actId="20577"/>
        <pc:sldMkLst>
          <pc:docMk/>
          <pc:sldMk cId="1332841208" sldId="256"/>
        </pc:sldMkLst>
        <pc:spChg chg="mod">
          <ac:chgData name="Gabriele Baris" userId="c3aa116a43c13317" providerId="LiveId" clId="{C5AF11BE-511D-4EC9-8CAC-D155B0221B40}" dt="2019-03-31T09:22:15.132" v="28" actId="20577"/>
          <ac:spMkLst>
            <pc:docMk/>
            <pc:sldMk cId="1332841208" sldId="256"/>
            <ac:spMk id="2" creationId="{F15D4310-02FE-4D40-85AB-EB7B807153AD}"/>
          </ac:spMkLst>
        </pc:spChg>
        <pc:spChg chg="mod">
          <ac:chgData name="Gabriele Baris" userId="c3aa116a43c13317" providerId="LiveId" clId="{C5AF11BE-511D-4EC9-8CAC-D155B0221B40}" dt="2019-03-31T09:22:23.802" v="41" actId="20577"/>
          <ac:spMkLst>
            <pc:docMk/>
            <pc:sldMk cId="1332841208" sldId="256"/>
            <ac:spMk id="3" creationId="{65B8DEE9-E96D-4D48-9681-E366ABD2C362}"/>
          </ac:spMkLst>
        </pc:spChg>
      </pc:sldChg>
      <pc:sldChg chg="modSp add">
        <pc:chgData name="Gabriele Baris" userId="c3aa116a43c13317" providerId="LiveId" clId="{C5AF11BE-511D-4EC9-8CAC-D155B0221B40}" dt="2019-03-31T10:26:11.400" v="1245" actId="20577"/>
        <pc:sldMkLst>
          <pc:docMk/>
          <pc:sldMk cId="573370814" sldId="304"/>
        </pc:sldMkLst>
        <pc:spChg chg="mod">
          <ac:chgData name="Gabriele Baris" userId="c3aa116a43c13317" providerId="LiveId" clId="{C5AF11BE-511D-4EC9-8CAC-D155B0221B40}" dt="2019-03-31T09:36:22.960" v="165" actId="114"/>
          <ac:spMkLst>
            <pc:docMk/>
            <pc:sldMk cId="573370814" sldId="304"/>
            <ac:spMk id="2" creationId="{166E597D-70EA-4B4B-A859-DE853743C1B8}"/>
          </ac:spMkLst>
        </pc:spChg>
        <pc:spChg chg="mod">
          <ac:chgData name="Gabriele Baris" userId="c3aa116a43c13317" providerId="LiveId" clId="{C5AF11BE-511D-4EC9-8CAC-D155B0221B40}" dt="2019-03-31T10:26:11.400" v="1245" actId="20577"/>
          <ac:spMkLst>
            <pc:docMk/>
            <pc:sldMk cId="573370814" sldId="304"/>
            <ac:spMk id="3" creationId="{9E4911B4-37AE-4D10-8FFA-B48FF7A1AE9A}"/>
          </ac:spMkLst>
        </pc:spChg>
      </pc:sldChg>
      <pc:sldChg chg="modSp add">
        <pc:chgData name="Gabriele Baris" userId="c3aa116a43c13317" providerId="LiveId" clId="{C5AF11BE-511D-4EC9-8CAC-D155B0221B40}" dt="2019-03-31T09:36:51.407" v="176" actId="20577"/>
        <pc:sldMkLst>
          <pc:docMk/>
          <pc:sldMk cId="1399199381" sldId="305"/>
        </pc:sldMkLst>
        <pc:spChg chg="mod">
          <ac:chgData name="Gabriele Baris" userId="c3aa116a43c13317" providerId="LiveId" clId="{C5AF11BE-511D-4EC9-8CAC-D155B0221B40}" dt="2019-03-31T09:36:51.407" v="176" actId="20577"/>
          <ac:spMkLst>
            <pc:docMk/>
            <pc:sldMk cId="1399199381" sldId="305"/>
            <ac:spMk id="6" creationId="{B28A6AD7-DE72-45C9-B770-C10BC8074FB8}"/>
          </ac:spMkLst>
        </pc:spChg>
      </pc:sldChg>
      <pc:sldChg chg="add">
        <pc:chgData name="Gabriele Baris" userId="c3aa116a43c13317" providerId="LiveId" clId="{C5AF11BE-511D-4EC9-8CAC-D155B0221B40}" dt="2019-03-31T09:38:45.845" v="177"/>
        <pc:sldMkLst>
          <pc:docMk/>
          <pc:sldMk cId="2874084129" sldId="306"/>
        </pc:sldMkLst>
      </pc:sldChg>
      <pc:sldChg chg="addSp modSp add">
        <pc:chgData name="Gabriele Baris" userId="c3aa116a43c13317" providerId="LiveId" clId="{C5AF11BE-511D-4EC9-8CAC-D155B0221B40}" dt="2019-03-31T09:41:45.570" v="356" actId="20577"/>
        <pc:sldMkLst>
          <pc:docMk/>
          <pc:sldMk cId="3775838427" sldId="307"/>
        </pc:sldMkLst>
        <pc:spChg chg="mod">
          <ac:chgData name="Gabriele Baris" userId="c3aa116a43c13317" providerId="LiveId" clId="{C5AF11BE-511D-4EC9-8CAC-D155B0221B40}" dt="2019-03-31T09:39:43.903" v="213" actId="20577"/>
          <ac:spMkLst>
            <pc:docMk/>
            <pc:sldMk cId="3775838427" sldId="307"/>
            <ac:spMk id="2" creationId="{166E597D-70EA-4B4B-A859-DE853743C1B8}"/>
          </ac:spMkLst>
        </pc:spChg>
        <pc:spChg chg="mod">
          <ac:chgData name="Gabriele Baris" userId="c3aa116a43c13317" providerId="LiveId" clId="{C5AF11BE-511D-4EC9-8CAC-D155B0221B40}" dt="2019-03-31T09:41:23.097" v="324" actId="14100"/>
          <ac:spMkLst>
            <pc:docMk/>
            <pc:sldMk cId="3775838427" sldId="307"/>
            <ac:spMk id="3" creationId="{9E4911B4-37AE-4D10-8FFA-B48FF7A1AE9A}"/>
          </ac:spMkLst>
        </pc:spChg>
        <pc:spChg chg="add mod">
          <ac:chgData name="Gabriele Baris" userId="c3aa116a43c13317" providerId="LiveId" clId="{C5AF11BE-511D-4EC9-8CAC-D155B0221B40}" dt="2019-03-31T09:41:45.570" v="356" actId="20577"/>
          <ac:spMkLst>
            <pc:docMk/>
            <pc:sldMk cId="3775838427" sldId="307"/>
            <ac:spMk id="6" creationId="{8D41C590-A09B-4937-A9D6-B63A020CD1F4}"/>
          </ac:spMkLst>
        </pc:spChg>
      </pc:sldChg>
      <pc:sldChg chg="modSp add">
        <pc:chgData name="Gabriele Baris" userId="c3aa116a43c13317" providerId="LiveId" clId="{C5AF11BE-511D-4EC9-8CAC-D155B0221B40}" dt="2019-03-31T09:46:11.609" v="738" actId="20577"/>
        <pc:sldMkLst>
          <pc:docMk/>
          <pc:sldMk cId="2625913071" sldId="308"/>
        </pc:sldMkLst>
        <pc:spChg chg="mod">
          <ac:chgData name="Gabriele Baris" userId="c3aa116a43c13317" providerId="LiveId" clId="{C5AF11BE-511D-4EC9-8CAC-D155B0221B40}" dt="2019-03-31T09:42:43.641" v="371" actId="20577"/>
          <ac:spMkLst>
            <pc:docMk/>
            <pc:sldMk cId="2625913071" sldId="308"/>
            <ac:spMk id="2" creationId="{166E597D-70EA-4B4B-A859-DE853743C1B8}"/>
          </ac:spMkLst>
        </pc:spChg>
        <pc:spChg chg="mod">
          <ac:chgData name="Gabriele Baris" userId="c3aa116a43c13317" providerId="LiveId" clId="{C5AF11BE-511D-4EC9-8CAC-D155B0221B40}" dt="2019-03-31T09:45:30.582" v="723" actId="114"/>
          <ac:spMkLst>
            <pc:docMk/>
            <pc:sldMk cId="2625913071" sldId="308"/>
            <ac:spMk id="3" creationId="{9E4911B4-37AE-4D10-8FFA-B48FF7A1AE9A}"/>
          </ac:spMkLst>
        </pc:spChg>
        <pc:spChg chg="mod">
          <ac:chgData name="Gabriele Baris" userId="c3aa116a43c13317" providerId="LiveId" clId="{C5AF11BE-511D-4EC9-8CAC-D155B0221B40}" dt="2019-03-31T09:46:11.609" v="738" actId="20577"/>
          <ac:spMkLst>
            <pc:docMk/>
            <pc:sldMk cId="2625913071" sldId="308"/>
            <ac:spMk id="6" creationId="{8D41C590-A09B-4937-A9D6-B63A020CD1F4}"/>
          </ac:spMkLst>
        </pc:spChg>
      </pc:sldChg>
      <pc:sldChg chg="modSp add">
        <pc:chgData name="Gabriele Baris" userId="c3aa116a43c13317" providerId="LiveId" clId="{C5AF11BE-511D-4EC9-8CAC-D155B0221B40}" dt="2019-03-31T09:54:09.332" v="917" actId="20577"/>
        <pc:sldMkLst>
          <pc:docMk/>
          <pc:sldMk cId="2380386036" sldId="310"/>
        </pc:sldMkLst>
        <pc:spChg chg="mod">
          <ac:chgData name="Gabriele Baris" userId="c3aa116a43c13317" providerId="LiveId" clId="{C5AF11BE-511D-4EC9-8CAC-D155B0221B40}" dt="2019-03-31T09:54:09.332" v="917" actId="20577"/>
          <ac:spMkLst>
            <pc:docMk/>
            <pc:sldMk cId="2380386036" sldId="310"/>
            <ac:spMk id="6" creationId="{B28A6AD7-DE72-45C9-B770-C10BC8074FB8}"/>
          </ac:spMkLst>
        </pc:spChg>
      </pc:sldChg>
    </pc:docChg>
  </pc:docChgLst>
  <pc:docChgLst>
    <pc:chgData name="GABRIELE BARIS" userId="S::g.baris@studenti.unipi.it::036a035f-c4da-4a04-8b38-ed57205233a7" providerId="AD" clId="Web-{64ADB95C-3767-4D09-9F6D-3F2E3D712C0C}"/>
    <pc:docChg chg="modSld">
      <pc:chgData name="GABRIELE BARIS" userId="S::g.baris@studenti.unipi.it::036a035f-c4da-4a04-8b38-ed57205233a7" providerId="AD" clId="Web-{64ADB95C-3767-4D09-9F6D-3F2E3D712C0C}" dt="2019-04-10T11:35:56.229" v="12" actId="20577"/>
      <pc:docMkLst>
        <pc:docMk/>
      </pc:docMkLst>
      <pc:sldChg chg="modSp">
        <pc:chgData name="GABRIELE BARIS" userId="S::g.baris@studenti.unipi.it::036a035f-c4da-4a04-8b38-ed57205233a7" providerId="AD" clId="Web-{64ADB95C-3767-4D09-9F6D-3F2E3D712C0C}" dt="2019-04-10T11:35:54.635" v="10" actId="20577"/>
        <pc:sldMkLst>
          <pc:docMk/>
          <pc:sldMk cId="2874084129" sldId="306"/>
        </pc:sldMkLst>
        <pc:spChg chg="mod">
          <ac:chgData name="GABRIELE BARIS" userId="S::g.baris@studenti.unipi.it::036a035f-c4da-4a04-8b38-ed57205233a7" providerId="AD" clId="Web-{64ADB95C-3767-4D09-9F6D-3F2E3D712C0C}" dt="2019-04-10T11:35:54.635" v="10" actId="20577"/>
          <ac:spMkLst>
            <pc:docMk/>
            <pc:sldMk cId="2874084129" sldId="306"/>
            <ac:spMk id="10" creationId="{4D61A789-4541-4BC8-A290-96C62CABF10C}"/>
          </ac:spMkLst>
        </pc:spChg>
      </pc:sldChg>
    </pc:docChg>
  </pc:docChgLst>
  <pc:docChgLst>
    <pc:chgData name="LORENZO VISCONTI" userId="42eebd84-e648-4b5b-bf91-8cbc3e7773f6" providerId="ADAL" clId="{B14A87FA-E602-491C-8814-A2DE0F52F5FA}"/>
    <pc:docChg chg="modSld">
      <pc:chgData name="LORENZO VISCONTI" userId="42eebd84-e648-4b5b-bf91-8cbc3e7773f6" providerId="ADAL" clId="{B14A87FA-E602-491C-8814-A2DE0F52F5FA}" dt="2019-04-03T12:08:35.575" v="168" actId="20577"/>
      <pc:docMkLst>
        <pc:docMk/>
      </pc:docMkLst>
      <pc:sldChg chg="modSp">
        <pc:chgData name="LORENZO VISCONTI" userId="42eebd84-e648-4b5b-bf91-8cbc3e7773f6" providerId="ADAL" clId="{B14A87FA-E602-491C-8814-A2DE0F52F5FA}" dt="2019-04-03T12:08:35.575" v="168" actId="20577"/>
        <pc:sldMkLst>
          <pc:docMk/>
          <pc:sldMk cId="573370814" sldId="304"/>
        </pc:sldMkLst>
        <pc:spChg chg="mod">
          <ac:chgData name="LORENZO VISCONTI" userId="42eebd84-e648-4b5b-bf91-8cbc3e7773f6" providerId="ADAL" clId="{B14A87FA-E602-491C-8814-A2DE0F52F5FA}" dt="2019-04-03T12:08:35.575" v="168" actId="20577"/>
          <ac:spMkLst>
            <pc:docMk/>
            <pc:sldMk cId="573370814" sldId="304"/>
            <ac:spMk id="3" creationId="{9E4911B4-37AE-4D10-8FFA-B48FF7A1AE9A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BF0238-2E1E-4647-9646-50518D719EBA}" type="datetimeFigureOut">
              <a:rPr lang="it-IT" smtClean="0"/>
              <a:t>11/04/2019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316706-E048-4D42-BF08-E0581DA2D16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008722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Grande </a:t>
            </a:r>
            <a:r>
              <a:rPr lang="en-GB" dirty="0" err="1"/>
              <a:t>complessità</a:t>
            </a:r>
            <a:r>
              <a:rPr lang="en-GB" dirty="0"/>
              <a:t> -&gt; </a:t>
            </a:r>
            <a:r>
              <a:rPr lang="en-GB" dirty="0" err="1"/>
              <a:t>organizzazione</a:t>
            </a:r>
            <a:r>
              <a:rPr lang="en-GB" dirty="0"/>
              <a:t> di 2 </a:t>
            </a:r>
            <a:r>
              <a:rPr lang="en-GB" dirty="0" err="1"/>
              <a:t>anni</a:t>
            </a:r>
            <a:endParaRPr lang="en-GB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 err="1"/>
              <a:t>Tutto</a:t>
            </a:r>
            <a:r>
              <a:rPr lang="en-GB" dirty="0"/>
              <a:t> primo anno </a:t>
            </a:r>
            <a:r>
              <a:rPr lang="en-GB" dirty="0" err="1"/>
              <a:t>progettazione</a:t>
            </a:r>
            <a:r>
              <a:rPr lang="en-GB" dirty="0"/>
              <a:t>. Delicato, primo </a:t>
            </a:r>
            <a:r>
              <a:rPr lang="en-GB" dirty="0" err="1"/>
              <a:t>impatto</a:t>
            </a:r>
            <a:r>
              <a:rPr lang="en-GB" dirty="0"/>
              <a:t> col </a:t>
            </a:r>
            <a:r>
              <a:rPr lang="en-GB" dirty="0" err="1"/>
              <a:t>regolamento</a:t>
            </a:r>
            <a:r>
              <a:rPr lang="en-GB" dirty="0"/>
              <a:t> e </a:t>
            </a:r>
            <a:r>
              <a:rPr lang="en-GB" dirty="0" err="1"/>
              <a:t>tematiche</a:t>
            </a:r>
            <a:r>
              <a:rPr lang="en-GB" dirty="0"/>
              <a:t> DV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 err="1"/>
              <a:t>Realizzazione</a:t>
            </a:r>
            <a:r>
              <a:rPr lang="en-GB" dirty="0"/>
              <a:t>: </a:t>
            </a:r>
            <a:r>
              <a:rPr lang="en-GB" dirty="0" err="1"/>
              <a:t>trasformazione</a:t>
            </a:r>
            <a:r>
              <a:rPr lang="en-GB" dirty="0"/>
              <a:t> CV in DV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 err="1"/>
              <a:t>Estensiva</a:t>
            </a:r>
            <a:r>
              <a:rPr lang="en-GB" dirty="0"/>
              <a:t> campagna di test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 err="1"/>
              <a:t>Arrivare</a:t>
            </a:r>
            <a:r>
              <a:rPr lang="en-GB" dirty="0"/>
              <a:t> </a:t>
            </a:r>
            <a:r>
              <a:rPr lang="en-GB" dirty="0" err="1"/>
              <a:t>preparati</a:t>
            </a:r>
            <a:r>
              <a:rPr lang="en-GB" dirty="0"/>
              <a:t> a </a:t>
            </a:r>
            <a:r>
              <a:rPr lang="en-GB" dirty="0" err="1"/>
              <a:t>gare</a:t>
            </a:r>
            <a:r>
              <a:rPr lang="en-GB" dirty="0"/>
              <a:t> in estate 2020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316706-E048-4D42-BF08-E0581DA2D162}" type="slidenum">
              <a:rPr lang="it-IT" smtClean="0"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11195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 err="1"/>
              <a:t>Ambiente</a:t>
            </a:r>
            <a:r>
              <a:rPr lang="en-GB" dirty="0"/>
              <a:t> </a:t>
            </a:r>
            <a:r>
              <a:rPr lang="en-GB" dirty="0" err="1"/>
              <a:t>strutturato</a:t>
            </a:r>
            <a:r>
              <a:rPr lang="en-GB" dirty="0"/>
              <a:t>: coni </a:t>
            </a:r>
            <a:r>
              <a:rPr lang="en-GB" dirty="0" err="1"/>
              <a:t>colorati</a:t>
            </a:r>
            <a:r>
              <a:rPr lang="en-GB" dirty="0"/>
              <a:t> </a:t>
            </a:r>
            <a:r>
              <a:rPr lang="en-GB" dirty="0" err="1"/>
              <a:t>delimitano</a:t>
            </a:r>
            <a:r>
              <a:rPr lang="en-GB" dirty="0"/>
              <a:t> </a:t>
            </a:r>
            <a:r>
              <a:rPr lang="en-GB" dirty="0" err="1"/>
              <a:t>tracciato</a:t>
            </a:r>
            <a:endParaRPr lang="en-GB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 err="1"/>
              <a:t>Uomo</a:t>
            </a:r>
            <a:r>
              <a:rPr lang="en-GB" dirty="0"/>
              <a:t>: vista -&gt; Driverless: </a:t>
            </a:r>
            <a:r>
              <a:rPr lang="en-GB" dirty="0" err="1"/>
              <a:t>telecamere</a:t>
            </a:r>
            <a:endParaRPr lang="en-GB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 err="1"/>
              <a:t>Algoritmo</a:t>
            </a:r>
            <a:r>
              <a:rPr lang="en-GB" dirty="0"/>
              <a:t> di vision per </a:t>
            </a:r>
            <a:r>
              <a:rPr lang="en-GB" dirty="0" err="1"/>
              <a:t>determinare</a:t>
            </a:r>
            <a:r>
              <a:rPr lang="en-GB" dirty="0"/>
              <a:t> </a:t>
            </a:r>
            <a:r>
              <a:rPr lang="en-GB" dirty="0" err="1"/>
              <a:t>posizione</a:t>
            </a:r>
            <a:r>
              <a:rPr lang="en-GB" dirty="0"/>
              <a:t> coni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Info </a:t>
            </a:r>
            <a:r>
              <a:rPr lang="en-GB" dirty="0" err="1"/>
              <a:t>sensori</a:t>
            </a:r>
            <a:r>
              <a:rPr lang="en-GB" dirty="0"/>
              <a:t> fuse da </a:t>
            </a:r>
            <a:r>
              <a:rPr lang="en-GB" dirty="0" err="1"/>
              <a:t>stimatore</a:t>
            </a:r>
            <a:r>
              <a:rPr lang="en-GB" dirty="0"/>
              <a:t> </a:t>
            </a:r>
            <a:r>
              <a:rPr lang="en-GB" dirty="0" err="1"/>
              <a:t>stato</a:t>
            </a:r>
            <a:endParaRPr lang="en-GB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 err="1"/>
              <a:t>Tutte</a:t>
            </a:r>
            <a:r>
              <a:rPr lang="en-GB" dirty="0"/>
              <a:t> le info </a:t>
            </a:r>
            <a:r>
              <a:rPr lang="en-GB" dirty="0" err="1"/>
              <a:t>usate</a:t>
            </a:r>
            <a:r>
              <a:rPr lang="en-GB" dirty="0"/>
              <a:t> per </a:t>
            </a:r>
            <a:r>
              <a:rPr lang="en-GB" dirty="0" err="1"/>
              <a:t>costruire</a:t>
            </a:r>
            <a:r>
              <a:rPr lang="en-GB" dirty="0"/>
              <a:t> </a:t>
            </a:r>
            <a:r>
              <a:rPr lang="en-GB" dirty="0" err="1"/>
              <a:t>mappa</a:t>
            </a:r>
            <a:r>
              <a:rPr lang="en-GB" dirty="0"/>
              <a:t> e </a:t>
            </a:r>
            <a:r>
              <a:rPr lang="en-GB" dirty="0" err="1"/>
              <a:t>localizzarsi</a:t>
            </a:r>
            <a:endParaRPr lang="en-GB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 err="1"/>
              <a:t>Pianificazione</a:t>
            </a:r>
            <a:r>
              <a:rPr lang="en-GB" dirty="0"/>
              <a:t> </a:t>
            </a:r>
            <a:r>
              <a:rPr lang="en-GB" dirty="0" err="1"/>
              <a:t>percorso</a:t>
            </a:r>
            <a:r>
              <a:rPr lang="en-GB" dirty="0"/>
              <a:t> e </a:t>
            </a:r>
            <a:r>
              <a:rPr lang="en-GB" dirty="0" err="1"/>
              <a:t>velocità</a:t>
            </a:r>
            <a:r>
              <a:rPr lang="en-GB" dirty="0"/>
              <a:t> da </a:t>
            </a:r>
            <a:r>
              <a:rPr lang="en-GB" dirty="0" err="1"/>
              <a:t>seguire</a:t>
            </a:r>
            <a:endParaRPr lang="en-GB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 err="1"/>
              <a:t>Controllore</a:t>
            </a:r>
            <a:r>
              <a:rPr lang="en-GB" dirty="0"/>
              <a:t> </a:t>
            </a:r>
            <a:r>
              <a:rPr lang="en-GB" dirty="0" err="1"/>
              <a:t>veicolo</a:t>
            </a:r>
            <a:r>
              <a:rPr lang="en-GB" dirty="0"/>
              <a:t> </a:t>
            </a:r>
            <a:r>
              <a:rPr lang="en-GB" dirty="0" err="1"/>
              <a:t>basato</a:t>
            </a:r>
            <a:r>
              <a:rPr lang="en-GB" dirty="0"/>
              <a:t> </a:t>
            </a:r>
            <a:r>
              <a:rPr lang="en-GB" dirty="0" err="1"/>
              <a:t>su</a:t>
            </a:r>
            <a:r>
              <a:rPr lang="en-GB" dirty="0"/>
              <a:t> </a:t>
            </a:r>
            <a:r>
              <a:rPr lang="en-GB" dirty="0" err="1"/>
              <a:t>modello</a:t>
            </a:r>
            <a:r>
              <a:rPr lang="en-GB" dirty="0"/>
              <a:t> e </a:t>
            </a:r>
            <a:r>
              <a:rPr lang="en-GB" dirty="0" err="1"/>
              <a:t>controllo</a:t>
            </a:r>
            <a:r>
              <a:rPr lang="en-GB" dirty="0"/>
              <a:t> </a:t>
            </a:r>
            <a:r>
              <a:rPr lang="en-GB" dirty="0" err="1"/>
              <a:t>motore</a:t>
            </a:r>
            <a:r>
              <a:rPr lang="en-GB" dirty="0"/>
              <a:t> -&gt; </a:t>
            </a:r>
            <a:r>
              <a:rPr lang="en-GB" dirty="0" err="1"/>
              <a:t>riferimento</a:t>
            </a:r>
            <a:r>
              <a:rPr lang="en-GB" dirty="0"/>
              <a:t> </a:t>
            </a:r>
            <a:r>
              <a:rPr lang="en-GB" dirty="0" err="1"/>
              <a:t>attuatori</a:t>
            </a:r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316706-E048-4D42-BF08-E0581DA2D162}" type="slidenum">
              <a:rPr lang="it-IT" smtClean="0"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289334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132AFE5-14C0-4771-9CC4-B37CE42E20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ln w="19050">
            <a:noFill/>
          </a:ln>
        </p:spPr>
        <p:txBody>
          <a:bodyPr anchor="b">
            <a:noAutofit/>
          </a:bodyPr>
          <a:lstStyle>
            <a:lvl1pPr algn="ctr">
              <a:defRPr sz="6600" b="1" u="none">
                <a:solidFill>
                  <a:schemeClr val="accent1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8160B292-5658-469C-B47E-92A6781FDA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4000" i="1">
                <a:solidFill>
                  <a:schemeClr val="accent3">
                    <a:lumMod val="7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5D5BE97-0C30-4E00-A6F6-1C75E15398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0"/>
            </a:lvl1pPr>
          </a:lstStyle>
          <a:p>
            <a:r>
              <a:rPr lang="it-IT"/>
              <a:t>www.eteamsquadracorse.it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54C3667-ECD9-4D8B-9893-F38B97E6F5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D0B04E-5285-48EB-A228-47698D4F7B77}" type="slidenum">
              <a:rPr lang="it-IT" smtClean="0"/>
              <a:t>‹N›</a:t>
            </a:fld>
            <a:endParaRPr lang="it-IT"/>
          </a:p>
        </p:txBody>
      </p:sp>
      <p:cxnSp>
        <p:nvCxnSpPr>
          <p:cNvPr id="8" name="Connettore diritto 7">
            <a:extLst>
              <a:ext uri="{FF2B5EF4-FFF2-40B4-BE49-F238E27FC236}">
                <a16:creationId xmlns:a16="http://schemas.microsoft.com/office/drawing/2014/main" id="{254F4612-5144-48FB-812A-02062F8CC953}"/>
              </a:ext>
            </a:extLst>
          </p:cNvPr>
          <p:cNvCxnSpPr>
            <a:cxnSpLocks/>
          </p:cNvCxnSpPr>
          <p:nvPr/>
        </p:nvCxnSpPr>
        <p:spPr>
          <a:xfrm>
            <a:off x="1524000" y="3517440"/>
            <a:ext cx="91440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60084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CCAC8A5-B7B9-451B-9981-4FBBD1EB93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2728" y="177819"/>
            <a:ext cx="5186084" cy="975086"/>
          </a:xfrm>
        </p:spPr>
        <p:txBody>
          <a:bodyPr/>
          <a:lstStyle>
            <a:lvl1pPr>
              <a:defRPr b="1" u="none">
                <a:solidFill>
                  <a:schemeClr val="accent1"/>
                </a:solidFill>
              </a:defRPr>
            </a:lvl1pPr>
          </a:lstStyle>
          <a:p>
            <a:r>
              <a:rPr lang="it-IT"/>
              <a:t>Titolo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12D2EA2-14A4-4014-B761-61D17D4732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934199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5B02F1A-173F-45B4-9EA5-17456EE2B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www.eteamsquadracorse.it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68B0478-1277-4A0E-9E57-5DCD53D5A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D0B04E-5285-48EB-A228-47698D4F7B77}" type="slidenum">
              <a:rPr lang="it-IT" smtClean="0"/>
              <a:t>‹N›</a:t>
            </a:fld>
            <a:endParaRPr lang="it-IT"/>
          </a:p>
        </p:txBody>
      </p:sp>
      <p:cxnSp>
        <p:nvCxnSpPr>
          <p:cNvPr id="8" name="Connettore diritto 7">
            <a:extLst>
              <a:ext uri="{FF2B5EF4-FFF2-40B4-BE49-F238E27FC236}">
                <a16:creationId xmlns:a16="http://schemas.microsoft.com/office/drawing/2014/main" id="{D0336DD8-18C8-4D86-B41C-F8696EE03E8F}"/>
              </a:ext>
            </a:extLst>
          </p:cNvPr>
          <p:cNvCxnSpPr>
            <a:cxnSpLocks/>
          </p:cNvCxnSpPr>
          <p:nvPr/>
        </p:nvCxnSpPr>
        <p:spPr>
          <a:xfrm>
            <a:off x="8982" y="991624"/>
            <a:ext cx="549983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067399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5119C7D-2281-4009-81E5-D91E10609B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CD164D78-6DE3-4D9F-9C63-7B590094DE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5A84EFA-8FE0-46C4-AC0B-D44107F9CB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www.eteamsquadracorse.it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92F6215-2701-4239-AD2F-B111FA626B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D0B04E-5285-48EB-A228-47698D4F7B7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175152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160E35F-1F64-4B27-A516-E8F14E31DB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26D5D1F-F537-42E9-8424-55D0018A283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E1D2EE27-35FA-4C76-AC64-2547B9B6C5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A88FC565-82D2-42A7-A0B3-D493CC3C9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www.eteamsquadracorse.it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93B70343-6123-4111-8613-4C3193E9C7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D0B04E-5285-48EB-A228-47698D4F7B7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250965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A04ADBF-1072-4049-9FEF-900413B24F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1F946F60-27B4-47B7-9785-EB08140F3A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D4743721-B84A-47FE-AFC8-9C155EA6F5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8D29B4C0-C563-4673-B556-5C1AC307CC5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FF4E1743-75D0-47CA-9D82-FD141987999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23BA1D73-54BD-4883-AFE2-A600D0A7C7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www.eteamsquadracorse.it</a:t>
            </a:r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428292E1-477B-4418-8C6F-C62DEF3B13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D0B04E-5285-48EB-A228-47698D4F7B7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672214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3CAA492-3E93-4572-8C97-1442E95790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C434A029-AE5C-4167-A152-C8420CEF27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www.eteamsquadracorse.it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4A5117C7-0E48-4649-9CE6-36D3D4C0C4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D0B04E-5285-48EB-A228-47698D4F7B7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997786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1DD91485-1593-4246-A30E-06A0529799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www.eteamsquadracorse.it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3B2B3504-3B58-4299-8DD9-E8DC38D48F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D0B04E-5285-48EB-A228-47698D4F7B7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799935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5715A78-8C53-4F97-852B-3EEA2CFDE7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77DD442-8D19-41F7-8BBB-9EABE11379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6A529A21-BBA3-4A0D-8A65-1B82911A50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16BBFF16-4454-49BE-A82F-F39A6323BC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www.eteamsquadracorse.it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F3579848-FAAD-4313-A975-A70BFBB4C5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D0B04E-5285-48EB-A228-47698D4F7B7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661650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ABD832F-8F47-4E09-A3FC-06019C539C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834FD950-A8BF-42DF-9C6B-DCD3CB1E907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8AF2FF94-2ED0-4031-A8C5-CDB4582753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D5950638-9476-49CA-A65C-FC00A8C16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www.eteamsquadracorse.it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F14AFA4B-4FE7-459E-A95F-8792E0E954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D0B04E-5285-48EB-A228-47698D4F7B7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170748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916F6DBC-8FE4-472F-A7AC-755AACB0BA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EE07C827-1FD1-4715-8654-23C2CA334F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39341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6FFB79E-D9B1-4CF8-8703-CEF3160942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i="1">
                <a:solidFill>
                  <a:schemeClr val="accent1"/>
                </a:solidFill>
              </a:defRPr>
            </a:lvl1pPr>
          </a:lstStyle>
          <a:p>
            <a:r>
              <a:rPr lang="it-IT"/>
              <a:t>www.eteamsquadracorse.it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5CA0507-67FE-470F-98B9-534AD3CC9C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98621" y="6356350"/>
            <a:ext cx="54684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2"/>
                </a:solidFill>
              </a:defRPr>
            </a:lvl1pPr>
          </a:lstStyle>
          <a:p>
            <a:fld id="{66D0B04E-5285-48EB-A228-47698D4F7B77}" type="slidenum">
              <a:rPr lang="it-IT" smtClean="0"/>
              <a:t>‹N›</a:t>
            </a:fld>
            <a:endParaRPr lang="it-IT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DE63500A-18CF-4388-A13B-56DDAA63C54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532" y="6270000"/>
            <a:ext cx="2174389" cy="445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4355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15D4310-02FE-4D40-85AB-EB7B807153A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i="1"/>
              <a:t>E-Team Squadra Corse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65B8DEE9-E96D-4D48-9681-E366ABD2C36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922058"/>
            <a:ext cx="9144000" cy="1335741"/>
          </a:xfrm>
        </p:spPr>
        <p:txBody>
          <a:bodyPr/>
          <a:lstStyle/>
          <a:p>
            <a:r>
              <a:rPr lang="it-IT" dirty="0"/>
              <a:t>5G e Mobilità del Domani</a:t>
            </a:r>
          </a:p>
          <a:p>
            <a:r>
              <a:rPr lang="it-IT" dirty="0"/>
              <a:t>11 Aprile 2019</a:t>
            </a:r>
          </a:p>
        </p:txBody>
      </p:sp>
    </p:spTree>
    <p:extLst>
      <p:ext uri="{BB962C8B-B14F-4D97-AF65-F5344CB8AC3E}">
        <p14:creationId xmlns:p14="http://schemas.microsoft.com/office/powerpoint/2010/main" val="13328412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93A498D-2BF6-45CE-B268-B7380DBEA1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I Progetti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F06D051B-F0C4-456F-B89E-011B809E25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www.eteamsquadracorse.it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58E2EC4A-D6F7-484A-A1E0-28419740E4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D0B04E-5285-48EB-A228-47698D4F7B77}" type="slidenum">
              <a:rPr lang="it-IT" smtClean="0"/>
              <a:t>10</a:t>
            </a:fld>
            <a:endParaRPr lang="it-IT"/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B90DD3AE-6C21-4BC7-BE85-3C796B1A6E2B}"/>
              </a:ext>
            </a:extLst>
          </p:cNvPr>
          <p:cNvSpPr/>
          <p:nvPr/>
        </p:nvSpPr>
        <p:spPr>
          <a:xfrm>
            <a:off x="563131" y="2349654"/>
            <a:ext cx="1322294" cy="587187"/>
          </a:xfrm>
          <a:prstGeom prst="rect">
            <a:avLst/>
          </a:prstGeom>
          <a:solidFill>
            <a:schemeClr val="accent4"/>
          </a:solidFill>
          <a:ln w="285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/>
              <a:t>Telecamera</a:t>
            </a:r>
          </a:p>
        </p:txBody>
      </p:sp>
      <p:sp>
        <p:nvSpPr>
          <p:cNvPr id="13" name="Rettangolo con angoli arrotondati 12">
            <a:extLst>
              <a:ext uri="{FF2B5EF4-FFF2-40B4-BE49-F238E27FC236}">
                <a16:creationId xmlns:a16="http://schemas.microsoft.com/office/drawing/2014/main" id="{F5F8C48E-58D9-4094-BB20-CD7526B8C3EC}"/>
              </a:ext>
            </a:extLst>
          </p:cNvPr>
          <p:cNvSpPr/>
          <p:nvPr/>
        </p:nvSpPr>
        <p:spPr>
          <a:xfrm>
            <a:off x="2802068" y="2280178"/>
            <a:ext cx="1246095" cy="726141"/>
          </a:xfrm>
          <a:prstGeom prst="roundRect">
            <a:avLst/>
          </a:prstGeom>
          <a:solidFill>
            <a:schemeClr val="accent5"/>
          </a:solidFill>
          <a:ln w="285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/>
              <a:t>Visione</a:t>
            </a:r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35A9F3EE-1EF7-48A7-843F-C57954E8CB73}"/>
              </a:ext>
            </a:extLst>
          </p:cNvPr>
          <p:cNvSpPr/>
          <p:nvPr/>
        </p:nvSpPr>
        <p:spPr>
          <a:xfrm>
            <a:off x="563131" y="4402632"/>
            <a:ext cx="1322294" cy="587187"/>
          </a:xfrm>
          <a:prstGeom prst="rect">
            <a:avLst/>
          </a:prstGeom>
          <a:solidFill>
            <a:schemeClr val="accent4"/>
          </a:solidFill>
          <a:ln w="285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/>
              <a:t>Sensori</a:t>
            </a:r>
          </a:p>
        </p:txBody>
      </p:sp>
      <p:sp>
        <p:nvSpPr>
          <p:cNvPr id="24" name="Rettangolo con angoli arrotondati 23">
            <a:extLst>
              <a:ext uri="{FF2B5EF4-FFF2-40B4-BE49-F238E27FC236}">
                <a16:creationId xmlns:a16="http://schemas.microsoft.com/office/drawing/2014/main" id="{50D01383-284F-43FE-8394-4DC586D23E09}"/>
              </a:ext>
            </a:extLst>
          </p:cNvPr>
          <p:cNvSpPr/>
          <p:nvPr/>
        </p:nvSpPr>
        <p:spPr>
          <a:xfrm>
            <a:off x="4944932" y="2163414"/>
            <a:ext cx="1577790" cy="959671"/>
          </a:xfrm>
          <a:prstGeom prst="roundRect">
            <a:avLst/>
          </a:prstGeom>
          <a:solidFill>
            <a:schemeClr val="accent5"/>
          </a:solidFill>
          <a:ln w="285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/>
              <a:t>SLAM e pianificazione</a:t>
            </a:r>
          </a:p>
        </p:txBody>
      </p:sp>
      <p:sp>
        <p:nvSpPr>
          <p:cNvPr id="25" name="Rettangolo con angoli arrotondati 24">
            <a:extLst>
              <a:ext uri="{FF2B5EF4-FFF2-40B4-BE49-F238E27FC236}">
                <a16:creationId xmlns:a16="http://schemas.microsoft.com/office/drawing/2014/main" id="{C43A63ED-C045-4986-A3EF-E3C62517BB85}"/>
              </a:ext>
            </a:extLst>
          </p:cNvPr>
          <p:cNvSpPr/>
          <p:nvPr/>
        </p:nvSpPr>
        <p:spPr>
          <a:xfrm>
            <a:off x="7399768" y="2879984"/>
            <a:ext cx="1577790" cy="730624"/>
          </a:xfrm>
          <a:prstGeom prst="roundRect">
            <a:avLst/>
          </a:prstGeom>
          <a:solidFill>
            <a:schemeClr val="accent5"/>
          </a:solidFill>
          <a:ln w="285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/>
              <a:t>Controllo</a:t>
            </a:r>
          </a:p>
          <a:p>
            <a:pPr algn="ctr"/>
            <a:r>
              <a:rPr lang="it-IT"/>
              <a:t>motore</a:t>
            </a:r>
          </a:p>
        </p:txBody>
      </p:sp>
      <p:sp>
        <p:nvSpPr>
          <p:cNvPr id="47" name="Rettangolo con angoli arrotondati 46">
            <a:extLst>
              <a:ext uri="{FF2B5EF4-FFF2-40B4-BE49-F238E27FC236}">
                <a16:creationId xmlns:a16="http://schemas.microsoft.com/office/drawing/2014/main" id="{1C755887-1978-4FBD-95A8-98104E203D1D}"/>
              </a:ext>
            </a:extLst>
          </p:cNvPr>
          <p:cNvSpPr/>
          <p:nvPr/>
        </p:nvSpPr>
        <p:spPr>
          <a:xfrm>
            <a:off x="2802068" y="4302296"/>
            <a:ext cx="1577790" cy="787858"/>
          </a:xfrm>
          <a:prstGeom prst="roundRect">
            <a:avLst/>
          </a:prstGeom>
          <a:solidFill>
            <a:schemeClr val="accent5"/>
          </a:solidFill>
          <a:ln w="285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/>
              <a:t>Stimatore stato veicolo</a:t>
            </a:r>
          </a:p>
        </p:txBody>
      </p:sp>
      <p:sp>
        <p:nvSpPr>
          <p:cNvPr id="60" name="Rettangolo 59">
            <a:extLst>
              <a:ext uri="{FF2B5EF4-FFF2-40B4-BE49-F238E27FC236}">
                <a16:creationId xmlns:a16="http://schemas.microsoft.com/office/drawing/2014/main" id="{428F165B-CED0-4456-A03B-9DB8B455FAD4}"/>
              </a:ext>
            </a:extLst>
          </p:cNvPr>
          <p:cNvSpPr/>
          <p:nvPr/>
        </p:nvSpPr>
        <p:spPr>
          <a:xfrm>
            <a:off x="10040174" y="1867373"/>
            <a:ext cx="1504125" cy="587187"/>
          </a:xfrm>
          <a:prstGeom prst="rect">
            <a:avLst/>
          </a:prstGeom>
          <a:solidFill>
            <a:schemeClr val="accent6"/>
          </a:solidFill>
          <a:ln w="285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err="1"/>
              <a:t>Attuatore</a:t>
            </a:r>
            <a:endParaRPr lang="en-US"/>
          </a:p>
          <a:p>
            <a:pPr algn="ctr"/>
            <a:r>
              <a:rPr lang="it-IT"/>
              <a:t>Farfalla</a:t>
            </a:r>
            <a:endParaRPr lang="en-US"/>
          </a:p>
        </p:txBody>
      </p:sp>
      <p:sp>
        <p:nvSpPr>
          <p:cNvPr id="61" name="Rettangolo 60">
            <a:extLst>
              <a:ext uri="{FF2B5EF4-FFF2-40B4-BE49-F238E27FC236}">
                <a16:creationId xmlns:a16="http://schemas.microsoft.com/office/drawing/2014/main" id="{7775DB3C-F489-4BD8-A1ED-3EE46F533CF2}"/>
              </a:ext>
            </a:extLst>
          </p:cNvPr>
          <p:cNvSpPr/>
          <p:nvPr/>
        </p:nvSpPr>
        <p:spPr>
          <a:xfrm>
            <a:off x="10040174" y="2951273"/>
            <a:ext cx="1500093" cy="587187"/>
          </a:xfrm>
          <a:prstGeom prst="rect">
            <a:avLst/>
          </a:prstGeom>
          <a:solidFill>
            <a:schemeClr val="accent6"/>
          </a:solidFill>
          <a:ln w="285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/>
              <a:t>Attuatore</a:t>
            </a:r>
          </a:p>
          <a:p>
            <a:pPr algn="ctr"/>
            <a:r>
              <a:rPr lang="it-IT"/>
              <a:t>Freno</a:t>
            </a:r>
          </a:p>
        </p:txBody>
      </p:sp>
      <p:sp>
        <p:nvSpPr>
          <p:cNvPr id="62" name="Rettangolo 61">
            <a:extLst>
              <a:ext uri="{FF2B5EF4-FFF2-40B4-BE49-F238E27FC236}">
                <a16:creationId xmlns:a16="http://schemas.microsoft.com/office/drawing/2014/main" id="{3AD6546E-3B5D-4018-9BA4-C5313D174BB7}"/>
              </a:ext>
            </a:extLst>
          </p:cNvPr>
          <p:cNvSpPr/>
          <p:nvPr/>
        </p:nvSpPr>
        <p:spPr>
          <a:xfrm>
            <a:off x="10040175" y="4040639"/>
            <a:ext cx="1500092" cy="587187"/>
          </a:xfrm>
          <a:prstGeom prst="rect">
            <a:avLst/>
          </a:prstGeom>
          <a:solidFill>
            <a:schemeClr val="accent6"/>
          </a:solidFill>
          <a:ln w="285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/>
              <a:t>Attuatore</a:t>
            </a:r>
          </a:p>
          <a:p>
            <a:pPr algn="ctr"/>
            <a:r>
              <a:rPr lang="it-IT"/>
              <a:t>Cambio</a:t>
            </a:r>
          </a:p>
        </p:txBody>
      </p:sp>
      <p:sp>
        <p:nvSpPr>
          <p:cNvPr id="63" name="Rettangolo 62">
            <a:extLst>
              <a:ext uri="{FF2B5EF4-FFF2-40B4-BE49-F238E27FC236}">
                <a16:creationId xmlns:a16="http://schemas.microsoft.com/office/drawing/2014/main" id="{1A75C19B-FE37-4F7F-8D47-7F4413A3CAC7}"/>
              </a:ext>
            </a:extLst>
          </p:cNvPr>
          <p:cNvSpPr/>
          <p:nvPr/>
        </p:nvSpPr>
        <p:spPr>
          <a:xfrm>
            <a:off x="10040175" y="5130005"/>
            <a:ext cx="1500092" cy="587187"/>
          </a:xfrm>
          <a:prstGeom prst="rect">
            <a:avLst/>
          </a:prstGeom>
          <a:solidFill>
            <a:schemeClr val="accent6"/>
          </a:solidFill>
          <a:ln w="285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/>
              <a:t>Attuatore</a:t>
            </a:r>
          </a:p>
          <a:p>
            <a:pPr algn="ctr"/>
            <a:r>
              <a:rPr lang="it-IT"/>
              <a:t>Frizione</a:t>
            </a:r>
          </a:p>
        </p:txBody>
      </p:sp>
      <p:cxnSp>
        <p:nvCxnSpPr>
          <p:cNvPr id="64" name="Connettore a gomito 63">
            <a:extLst>
              <a:ext uri="{FF2B5EF4-FFF2-40B4-BE49-F238E27FC236}">
                <a16:creationId xmlns:a16="http://schemas.microsoft.com/office/drawing/2014/main" id="{20AC57E7-531F-4C73-9636-800CA6DF38FF}"/>
              </a:ext>
            </a:extLst>
          </p:cNvPr>
          <p:cNvCxnSpPr>
            <a:cxnSpLocks/>
            <a:stCxn id="25" idx="3"/>
            <a:endCxn id="60" idx="1"/>
          </p:cNvCxnSpPr>
          <p:nvPr/>
        </p:nvCxnSpPr>
        <p:spPr>
          <a:xfrm flipV="1">
            <a:off x="8977558" y="2160967"/>
            <a:ext cx="1062616" cy="1084329"/>
          </a:xfrm>
          <a:prstGeom prst="bentConnector3">
            <a:avLst>
              <a:gd name="adj1" fmla="val 50000"/>
            </a:avLst>
          </a:prstGeom>
          <a:ln w="28575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Connettore a gomito 66">
            <a:extLst>
              <a:ext uri="{FF2B5EF4-FFF2-40B4-BE49-F238E27FC236}">
                <a16:creationId xmlns:a16="http://schemas.microsoft.com/office/drawing/2014/main" id="{AF41EDFE-F01A-4454-8B94-7C35F7BCC916}"/>
              </a:ext>
            </a:extLst>
          </p:cNvPr>
          <p:cNvCxnSpPr>
            <a:cxnSpLocks/>
            <a:stCxn id="25" idx="3"/>
            <a:endCxn id="61" idx="1"/>
          </p:cNvCxnSpPr>
          <p:nvPr/>
        </p:nvCxnSpPr>
        <p:spPr>
          <a:xfrm flipV="1">
            <a:off x="8977558" y="3244867"/>
            <a:ext cx="1062616" cy="429"/>
          </a:xfrm>
          <a:prstGeom prst="bentConnector3">
            <a:avLst>
              <a:gd name="adj1" fmla="val 50000"/>
            </a:avLst>
          </a:prstGeom>
          <a:ln w="28575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Connettore a gomito 69">
            <a:extLst>
              <a:ext uri="{FF2B5EF4-FFF2-40B4-BE49-F238E27FC236}">
                <a16:creationId xmlns:a16="http://schemas.microsoft.com/office/drawing/2014/main" id="{58BE012E-2E6D-413B-9DFF-3366518FE540}"/>
              </a:ext>
            </a:extLst>
          </p:cNvPr>
          <p:cNvCxnSpPr>
            <a:cxnSpLocks/>
            <a:stCxn id="25" idx="3"/>
            <a:endCxn id="62" idx="1"/>
          </p:cNvCxnSpPr>
          <p:nvPr/>
        </p:nvCxnSpPr>
        <p:spPr>
          <a:xfrm>
            <a:off x="8977558" y="3245296"/>
            <a:ext cx="1062617" cy="1088937"/>
          </a:xfrm>
          <a:prstGeom prst="bentConnector3">
            <a:avLst>
              <a:gd name="adj1" fmla="val 50000"/>
            </a:avLst>
          </a:prstGeom>
          <a:ln w="28575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Connettore a gomito 72">
            <a:extLst>
              <a:ext uri="{FF2B5EF4-FFF2-40B4-BE49-F238E27FC236}">
                <a16:creationId xmlns:a16="http://schemas.microsoft.com/office/drawing/2014/main" id="{B9845AFE-9656-49DA-91DA-21B899BFF6EC}"/>
              </a:ext>
            </a:extLst>
          </p:cNvPr>
          <p:cNvCxnSpPr>
            <a:cxnSpLocks/>
            <a:stCxn id="25" idx="3"/>
            <a:endCxn id="63" idx="1"/>
          </p:cNvCxnSpPr>
          <p:nvPr/>
        </p:nvCxnSpPr>
        <p:spPr>
          <a:xfrm>
            <a:off x="8977558" y="3245296"/>
            <a:ext cx="1062617" cy="2178303"/>
          </a:xfrm>
          <a:prstGeom prst="bentConnector3">
            <a:avLst>
              <a:gd name="adj1" fmla="val 50000"/>
            </a:avLst>
          </a:prstGeom>
          <a:ln w="28575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ttangolo 26">
            <a:extLst>
              <a:ext uri="{FF2B5EF4-FFF2-40B4-BE49-F238E27FC236}">
                <a16:creationId xmlns:a16="http://schemas.microsoft.com/office/drawing/2014/main" id="{AD02ED7C-923B-4CE1-B278-F8800CF82CCB}"/>
              </a:ext>
            </a:extLst>
          </p:cNvPr>
          <p:cNvSpPr/>
          <p:nvPr/>
        </p:nvSpPr>
        <p:spPr>
          <a:xfrm>
            <a:off x="10076327" y="780720"/>
            <a:ext cx="1467972" cy="587187"/>
          </a:xfrm>
          <a:prstGeom prst="rect">
            <a:avLst/>
          </a:prstGeom>
          <a:solidFill>
            <a:schemeClr val="accent6"/>
          </a:solidFill>
          <a:ln w="285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/>
              <a:t>Attuatore</a:t>
            </a:r>
          </a:p>
          <a:p>
            <a:pPr algn="ctr"/>
            <a:r>
              <a:rPr lang="it-IT"/>
              <a:t>Sterzo</a:t>
            </a:r>
          </a:p>
        </p:txBody>
      </p:sp>
      <p:sp>
        <p:nvSpPr>
          <p:cNvPr id="34" name="Rettangolo con angoli arrotondati 33">
            <a:extLst>
              <a:ext uri="{FF2B5EF4-FFF2-40B4-BE49-F238E27FC236}">
                <a16:creationId xmlns:a16="http://schemas.microsoft.com/office/drawing/2014/main" id="{3E8821F6-C1E7-4CF3-A672-6311BC19395E}"/>
              </a:ext>
            </a:extLst>
          </p:cNvPr>
          <p:cNvSpPr/>
          <p:nvPr/>
        </p:nvSpPr>
        <p:spPr>
          <a:xfrm>
            <a:off x="5110780" y="4334232"/>
            <a:ext cx="1246095" cy="726141"/>
          </a:xfrm>
          <a:prstGeom prst="roundRect">
            <a:avLst/>
          </a:prstGeom>
          <a:solidFill>
            <a:schemeClr val="accent5"/>
          </a:solidFill>
          <a:ln w="285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/>
              <a:t>Controllo</a:t>
            </a:r>
          </a:p>
          <a:p>
            <a:pPr algn="ctr"/>
            <a:r>
              <a:rPr lang="it-IT"/>
              <a:t>veicolo</a:t>
            </a:r>
          </a:p>
        </p:txBody>
      </p:sp>
      <p:cxnSp>
        <p:nvCxnSpPr>
          <p:cNvPr id="35" name="Connettore a gomito 34">
            <a:extLst>
              <a:ext uri="{FF2B5EF4-FFF2-40B4-BE49-F238E27FC236}">
                <a16:creationId xmlns:a16="http://schemas.microsoft.com/office/drawing/2014/main" id="{DC948B1C-5AE1-466A-8E2A-4A2F2CCE4F2A}"/>
              </a:ext>
            </a:extLst>
          </p:cNvPr>
          <p:cNvCxnSpPr>
            <a:cxnSpLocks/>
            <a:stCxn id="25" idx="1"/>
            <a:endCxn id="27" idx="1"/>
          </p:cNvCxnSpPr>
          <p:nvPr/>
        </p:nvCxnSpPr>
        <p:spPr>
          <a:xfrm rot="10800000" flipH="1">
            <a:off x="7399767" y="1074314"/>
            <a:ext cx="2676559" cy="2170982"/>
          </a:xfrm>
          <a:prstGeom prst="bentConnector3">
            <a:avLst>
              <a:gd name="adj1" fmla="val -19443"/>
            </a:avLst>
          </a:prstGeom>
          <a:ln w="28575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nettore a gomito 38">
            <a:extLst>
              <a:ext uri="{FF2B5EF4-FFF2-40B4-BE49-F238E27FC236}">
                <a16:creationId xmlns:a16="http://schemas.microsoft.com/office/drawing/2014/main" id="{91355777-717C-4E81-BD29-1873C18F443E}"/>
              </a:ext>
            </a:extLst>
          </p:cNvPr>
          <p:cNvCxnSpPr>
            <a:cxnSpLocks/>
            <a:stCxn id="34" idx="3"/>
            <a:endCxn id="25" idx="1"/>
          </p:cNvCxnSpPr>
          <p:nvPr/>
        </p:nvCxnSpPr>
        <p:spPr>
          <a:xfrm flipV="1">
            <a:off x="6356875" y="3245296"/>
            <a:ext cx="1042893" cy="1452007"/>
          </a:xfrm>
          <a:prstGeom prst="bentConnector3">
            <a:avLst>
              <a:gd name="adj1" fmla="val 50000"/>
            </a:avLst>
          </a:prstGeom>
          <a:ln w="28575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nettore a gomito 42">
            <a:extLst>
              <a:ext uri="{FF2B5EF4-FFF2-40B4-BE49-F238E27FC236}">
                <a16:creationId xmlns:a16="http://schemas.microsoft.com/office/drawing/2014/main" id="{1BBE0C84-44A9-4CF3-8D0A-5B226A8C1DA1}"/>
              </a:ext>
            </a:extLst>
          </p:cNvPr>
          <p:cNvCxnSpPr>
            <a:cxnSpLocks/>
            <a:stCxn id="13" idx="3"/>
            <a:endCxn id="24" idx="1"/>
          </p:cNvCxnSpPr>
          <p:nvPr/>
        </p:nvCxnSpPr>
        <p:spPr>
          <a:xfrm>
            <a:off x="4048163" y="2643249"/>
            <a:ext cx="896769" cy="1"/>
          </a:xfrm>
          <a:prstGeom prst="bentConnector3">
            <a:avLst>
              <a:gd name="adj1" fmla="val 50000"/>
            </a:avLst>
          </a:prstGeom>
          <a:ln w="28575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nettore a gomito 45">
            <a:extLst>
              <a:ext uri="{FF2B5EF4-FFF2-40B4-BE49-F238E27FC236}">
                <a16:creationId xmlns:a16="http://schemas.microsoft.com/office/drawing/2014/main" id="{DF7AE975-B489-4130-846D-0BB7654A76D7}"/>
              </a:ext>
            </a:extLst>
          </p:cNvPr>
          <p:cNvCxnSpPr>
            <a:cxnSpLocks/>
            <a:stCxn id="47" idx="3"/>
            <a:endCxn id="34" idx="1"/>
          </p:cNvCxnSpPr>
          <p:nvPr/>
        </p:nvCxnSpPr>
        <p:spPr>
          <a:xfrm>
            <a:off x="4379858" y="4696225"/>
            <a:ext cx="730922" cy="1078"/>
          </a:xfrm>
          <a:prstGeom prst="bentConnector3">
            <a:avLst>
              <a:gd name="adj1" fmla="val 50000"/>
            </a:avLst>
          </a:prstGeom>
          <a:ln w="28575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onnettore a gomito 50">
            <a:extLst>
              <a:ext uri="{FF2B5EF4-FFF2-40B4-BE49-F238E27FC236}">
                <a16:creationId xmlns:a16="http://schemas.microsoft.com/office/drawing/2014/main" id="{AFC5C101-E625-482F-95C9-14DD2DAB0600}"/>
              </a:ext>
            </a:extLst>
          </p:cNvPr>
          <p:cNvCxnSpPr>
            <a:cxnSpLocks/>
            <a:stCxn id="14" idx="3"/>
            <a:endCxn id="47" idx="1"/>
          </p:cNvCxnSpPr>
          <p:nvPr/>
        </p:nvCxnSpPr>
        <p:spPr>
          <a:xfrm flipV="1">
            <a:off x="1885425" y="4696225"/>
            <a:ext cx="916643" cy="1"/>
          </a:xfrm>
          <a:prstGeom prst="bentConnector3">
            <a:avLst>
              <a:gd name="adj1" fmla="val 50000"/>
            </a:avLst>
          </a:prstGeom>
          <a:ln w="28575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Connettore a gomito 68">
            <a:extLst>
              <a:ext uri="{FF2B5EF4-FFF2-40B4-BE49-F238E27FC236}">
                <a16:creationId xmlns:a16="http://schemas.microsoft.com/office/drawing/2014/main" id="{32A46989-D824-4EF5-9857-5E36ACC7268C}"/>
              </a:ext>
            </a:extLst>
          </p:cNvPr>
          <p:cNvCxnSpPr>
            <a:cxnSpLocks/>
            <a:stCxn id="12" idx="3"/>
            <a:endCxn id="13" idx="1"/>
          </p:cNvCxnSpPr>
          <p:nvPr/>
        </p:nvCxnSpPr>
        <p:spPr>
          <a:xfrm>
            <a:off x="1885425" y="2643248"/>
            <a:ext cx="916643" cy="1"/>
          </a:xfrm>
          <a:prstGeom prst="bentConnector3">
            <a:avLst>
              <a:gd name="adj1" fmla="val 50000"/>
            </a:avLst>
          </a:prstGeom>
          <a:ln w="28575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Connettore a gomito 71">
            <a:extLst>
              <a:ext uri="{FF2B5EF4-FFF2-40B4-BE49-F238E27FC236}">
                <a16:creationId xmlns:a16="http://schemas.microsoft.com/office/drawing/2014/main" id="{BE94E95A-4844-418B-AC03-43CF9504B5C6}"/>
              </a:ext>
            </a:extLst>
          </p:cNvPr>
          <p:cNvCxnSpPr>
            <a:cxnSpLocks/>
            <a:stCxn id="24" idx="2"/>
            <a:endCxn id="34" idx="0"/>
          </p:cNvCxnSpPr>
          <p:nvPr/>
        </p:nvCxnSpPr>
        <p:spPr>
          <a:xfrm rot="16200000" flipH="1">
            <a:off x="5128254" y="3728657"/>
            <a:ext cx="1211147" cy="1"/>
          </a:xfrm>
          <a:prstGeom prst="bentConnector3">
            <a:avLst>
              <a:gd name="adj1" fmla="val 50000"/>
            </a:avLst>
          </a:prstGeom>
          <a:ln w="28575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ttangolo 16">
            <a:extLst>
              <a:ext uri="{FF2B5EF4-FFF2-40B4-BE49-F238E27FC236}">
                <a16:creationId xmlns:a16="http://schemas.microsoft.com/office/drawing/2014/main" id="{D8E48729-A647-45FE-8598-2E4750F2F8F2}"/>
              </a:ext>
            </a:extLst>
          </p:cNvPr>
          <p:cNvSpPr/>
          <p:nvPr/>
        </p:nvSpPr>
        <p:spPr>
          <a:xfrm>
            <a:off x="5110200" y="2710282"/>
            <a:ext cx="458359" cy="4128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0" name="Connettore a gomito 39">
            <a:extLst>
              <a:ext uri="{FF2B5EF4-FFF2-40B4-BE49-F238E27FC236}">
                <a16:creationId xmlns:a16="http://schemas.microsoft.com/office/drawing/2014/main" id="{63C89EDF-5FA9-4F9C-AE63-C7470E53356E}"/>
              </a:ext>
            </a:extLst>
          </p:cNvPr>
          <p:cNvCxnSpPr>
            <a:cxnSpLocks/>
            <a:stCxn id="47" idx="0"/>
            <a:endCxn id="17" idx="2"/>
          </p:cNvCxnSpPr>
          <p:nvPr/>
        </p:nvCxnSpPr>
        <p:spPr>
          <a:xfrm rot="5400000" flipH="1" flipV="1">
            <a:off x="3875565" y="2838482"/>
            <a:ext cx="1179213" cy="1748417"/>
          </a:xfrm>
          <a:prstGeom prst="bentConnector3">
            <a:avLst>
              <a:gd name="adj1" fmla="val 50000"/>
            </a:avLst>
          </a:prstGeom>
          <a:ln w="28575">
            <a:solidFill>
              <a:schemeClr val="tx2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280181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64BC14D-AD89-4EC3-B468-6EF880CC7B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/>
              <a:t>Primi passi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6AE024D6-FDAB-4AA1-BD2D-6F8E76B2F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www.eteamsquadracorse.it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95561520-FE1C-40A9-BA08-CD95A57E79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D0B04E-5285-48EB-A228-47698D4F7B77}" type="slidenum">
              <a:rPr lang="it-IT" smtClean="0"/>
              <a:t>11</a:t>
            </a:fld>
            <a:endParaRPr lang="it-IT"/>
          </a:p>
        </p:txBody>
      </p:sp>
      <p:pic>
        <p:nvPicPr>
          <p:cNvPr id="7" name="demo2">
            <a:hlinkClick r:id="" action="ppaction://media"/>
            <a:extLst>
              <a:ext uri="{FF2B5EF4-FFF2-40B4-BE49-F238E27FC236}">
                <a16:creationId xmlns:a16="http://schemas.microsoft.com/office/drawing/2014/main" id="{0D189A1B-AB5F-4C45-84A2-2B3CF4251E70}"/>
              </a:ext>
            </a:extLst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50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28912" y="1258524"/>
            <a:ext cx="8559800" cy="481525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47885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13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>
            <a:extLst>
              <a:ext uri="{FF2B5EF4-FFF2-40B4-BE49-F238E27FC236}">
                <a16:creationId xmlns:a16="http://schemas.microsoft.com/office/drawing/2014/main" id="{B28A6AD7-DE72-45C9-B770-C10BC8074FB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/>
              <a:t>Domande?</a:t>
            </a:r>
            <a:endParaRPr lang="en-US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756F07FF-50EC-49EA-85CF-5CBC859B7D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www.eteamsquadracorse.it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306E1C6E-A2AA-49ED-92A5-FFCD5CBABF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D0B04E-5285-48EB-A228-47698D4F7B77}" type="slidenum">
              <a:rPr lang="it-IT" smtClean="0"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669123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>
            <a:extLst>
              <a:ext uri="{FF2B5EF4-FFF2-40B4-BE49-F238E27FC236}">
                <a16:creationId xmlns:a16="http://schemas.microsoft.com/office/drawing/2014/main" id="{B28A6AD7-DE72-45C9-B770-C10BC8074FB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/>
              <a:t>Grazie per l’attenzione</a:t>
            </a:r>
            <a:endParaRPr lang="en-US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756F07FF-50EC-49EA-85CF-5CBC859B7D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www.eteamsquadracorse.it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306E1C6E-A2AA-49ED-92A5-FFCD5CBABF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D0B04E-5285-48EB-A228-47698D4F7B77}" type="slidenum">
              <a:rPr lang="it-IT" smtClean="0"/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702625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66E597D-70EA-4B4B-A859-DE853743C1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err="1"/>
              <a:t>Introduzione</a:t>
            </a:r>
            <a:endParaRPr lang="en-GB" i="1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E4911B4-37AE-4D10-8FFA-B48FF7A1AE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423647" cy="3934199"/>
          </a:xfrm>
        </p:spPr>
        <p:txBody>
          <a:bodyPr/>
          <a:lstStyle/>
          <a:p>
            <a:r>
              <a:rPr lang="en-GB"/>
              <a:t>Dal 2007: 10 </a:t>
            </a:r>
            <a:r>
              <a:rPr lang="en-GB" err="1"/>
              <a:t>vetture</a:t>
            </a:r>
            <a:endParaRPr lang="en-GB"/>
          </a:p>
          <a:p>
            <a:r>
              <a:rPr lang="en-GB"/>
              <a:t>Circa 90 </a:t>
            </a:r>
            <a:r>
              <a:rPr lang="en-GB" err="1"/>
              <a:t>membri</a:t>
            </a:r>
            <a:endParaRPr lang="en-GB"/>
          </a:p>
          <a:p>
            <a:r>
              <a:rPr lang="en-GB" err="1"/>
              <a:t>Riconosciuto</a:t>
            </a:r>
            <a:r>
              <a:rPr lang="en-GB"/>
              <a:t> </a:t>
            </a:r>
            <a:r>
              <a:rPr lang="en-GB" err="1"/>
              <a:t>formalmente</a:t>
            </a:r>
            <a:r>
              <a:rPr lang="en-GB"/>
              <a:t> </a:t>
            </a:r>
            <a:r>
              <a:rPr lang="en-GB" err="1"/>
              <a:t>dall’</a:t>
            </a:r>
            <a:r>
              <a:rPr lang="en-GB" i="1" err="1"/>
              <a:t>Università</a:t>
            </a:r>
            <a:r>
              <a:rPr lang="en-GB" i="1"/>
              <a:t> di Pisa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ED08E8B3-CD7A-4F3C-88F5-35DAC0721E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www.eteamsquadracorse.it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3185D605-2ACE-441C-8A3C-DEC11E6B48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D0B04E-5285-48EB-A228-47698D4F7B77}" type="slidenum">
              <a:rPr lang="it-IT" smtClean="0"/>
              <a:t>2</a:t>
            </a:fld>
            <a:endParaRPr lang="it-IT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8C24EEF7-AE01-42FB-BC5E-5E9A926AE27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736501"/>
            <a:ext cx="4074917" cy="269249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A97F326D-CED7-48C7-A997-EE381A52A8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3704" y="3067325"/>
            <a:ext cx="4074917" cy="269249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758384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66E597D-70EA-4B4B-A859-DE853743C1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err="1"/>
              <a:t>Riconoscimenti</a:t>
            </a:r>
            <a:endParaRPr lang="en-GB" i="1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E4911B4-37AE-4D10-8FFA-B48FF7A1AE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423647" cy="3934199"/>
          </a:xfrm>
        </p:spPr>
        <p:txBody>
          <a:bodyPr>
            <a:normAutofit fontScale="85000" lnSpcReduction="10000"/>
          </a:bodyPr>
          <a:lstStyle/>
          <a:p>
            <a:r>
              <a:rPr lang="en-GB" err="1"/>
              <a:t>Miglior</a:t>
            </a:r>
            <a:r>
              <a:rPr lang="en-GB"/>
              <a:t> team </a:t>
            </a:r>
            <a:r>
              <a:rPr lang="en-GB" err="1"/>
              <a:t>italiano</a:t>
            </a:r>
            <a:r>
              <a:rPr lang="en-GB"/>
              <a:t> Formula ATA 2010</a:t>
            </a:r>
          </a:p>
          <a:p>
            <a:r>
              <a:rPr lang="en-GB"/>
              <a:t>Media Award FSG 2011</a:t>
            </a:r>
          </a:p>
          <a:p>
            <a:r>
              <a:rPr lang="en-GB" err="1"/>
              <a:t>Miglior</a:t>
            </a:r>
            <a:r>
              <a:rPr lang="en-GB"/>
              <a:t> Design Event Formula ATA 2015</a:t>
            </a:r>
          </a:p>
          <a:p>
            <a:r>
              <a:rPr lang="en-GB" err="1"/>
              <a:t>Miglior</a:t>
            </a:r>
            <a:r>
              <a:rPr lang="en-GB"/>
              <a:t> Business Plan Formula ATA 2015</a:t>
            </a:r>
          </a:p>
          <a:p>
            <a:r>
              <a:rPr lang="en-GB" err="1"/>
              <a:t>Miglior</a:t>
            </a:r>
            <a:r>
              <a:rPr lang="en-GB"/>
              <a:t> Business Plan Formula ATA e FSH 2016</a:t>
            </a:r>
          </a:p>
          <a:p>
            <a:r>
              <a:rPr lang="en-GB"/>
              <a:t>6° </a:t>
            </a:r>
            <a:r>
              <a:rPr lang="en-GB" err="1"/>
              <a:t>posto</a:t>
            </a:r>
            <a:r>
              <a:rPr lang="en-GB"/>
              <a:t> Formula ATA 2017</a:t>
            </a:r>
          </a:p>
          <a:p>
            <a:r>
              <a:rPr lang="en-GB"/>
              <a:t>4° </a:t>
            </a:r>
            <a:r>
              <a:rPr lang="en-GB" err="1"/>
              <a:t>posto</a:t>
            </a:r>
            <a:r>
              <a:rPr lang="en-GB"/>
              <a:t> Acceleration Formula ATA 2017</a:t>
            </a:r>
          </a:p>
          <a:p>
            <a:r>
              <a:rPr lang="en-GB"/>
              <a:t>2° </a:t>
            </a:r>
            <a:r>
              <a:rPr lang="en-GB" err="1"/>
              <a:t>posto</a:t>
            </a:r>
            <a:r>
              <a:rPr lang="en-GB"/>
              <a:t> Cost Event Formula ATA 2018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ED08E8B3-CD7A-4F3C-88F5-35DAC0721E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www.eteamsquadracorse.it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3185D605-2ACE-441C-8A3C-DEC11E6B48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D0B04E-5285-48EB-A228-47698D4F7B77}" type="slidenum">
              <a:rPr lang="it-IT" smtClean="0"/>
              <a:t>3</a:t>
            </a:fld>
            <a:endParaRPr lang="it-IT"/>
          </a:p>
        </p:txBody>
      </p:sp>
      <p:grpSp>
        <p:nvGrpSpPr>
          <p:cNvPr id="17" name="Gruppo 16">
            <a:extLst>
              <a:ext uri="{FF2B5EF4-FFF2-40B4-BE49-F238E27FC236}">
                <a16:creationId xmlns:a16="http://schemas.microsoft.com/office/drawing/2014/main" id="{1552D584-EFC3-42F3-B33D-B7F062C60062}"/>
              </a:ext>
            </a:extLst>
          </p:cNvPr>
          <p:cNvGrpSpPr/>
          <p:nvPr/>
        </p:nvGrpSpPr>
        <p:grpSpPr>
          <a:xfrm>
            <a:off x="6385866" y="1720920"/>
            <a:ext cx="5586002" cy="3518575"/>
            <a:chOff x="2731754" y="1309890"/>
            <a:chExt cx="6728492" cy="4238220"/>
          </a:xfrm>
        </p:grpSpPr>
        <p:pic>
          <p:nvPicPr>
            <p:cNvPr id="12" name="Immagine 11">
              <a:extLst>
                <a:ext uri="{FF2B5EF4-FFF2-40B4-BE49-F238E27FC236}">
                  <a16:creationId xmlns:a16="http://schemas.microsoft.com/office/drawing/2014/main" id="{763D5725-F041-40CE-BBDE-41D8A18F924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53332" y="4069541"/>
              <a:ext cx="3906914" cy="147856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3" name="Immagine 12">
              <a:extLst>
                <a:ext uri="{FF2B5EF4-FFF2-40B4-BE49-F238E27FC236}">
                  <a16:creationId xmlns:a16="http://schemas.microsoft.com/office/drawing/2014/main" id="{7C81B8FC-AC09-4598-A865-DC14CCE8E29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37882" y="2542029"/>
              <a:ext cx="3175232" cy="107001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4" name="Immagine 13">
              <a:extLst>
                <a:ext uri="{FF2B5EF4-FFF2-40B4-BE49-F238E27FC236}">
                  <a16:creationId xmlns:a16="http://schemas.microsoft.com/office/drawing/2014/main" id="{55B06674-7FE6-4834-9767-EED26AF905F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31754" y="1309890"/>
              <a:ext cx="3636163" cy="119675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5" name="Immagine 14">
              <a:extLst>
                <a:ext uri="{FF2B5EF4-FFF2-40B4-BE49-F238E27FC236}">
                  <a16:creationId xmlns:a16="http://schemas.microsoft.com/office/drawing/2014/main" id="{B544AE5C-D3BB-46BB-AD4E-556124D152F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32129" y="3606482"/>
              <a:ext cx="3602846" cy="107001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6" name="Immagine 15">
              <a:extLst>
                <a:ext uri="{FF2B5EF4-FFF2-40B4-BE49-F238E27FC236}">
                  <a16:creationId xmlns:a16="http://schemas.microsoft.com/office/drawing/2014/main" id="{17D0D1F6-EAD5-4810-ABCF-6E4EAFAF66B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75147" y="1352206"/>
              <a:ext cx="1863284" cy="147856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26259130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66E597D-70EA-4B4B-A859-DE853743C1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175" y="177819"/>
            <a:ext cx="5186084" cy="975086"/>
          </a:xfrm>
        </p:spPr>
        <p:txBody>
          <a:bodyPr>
            <a:normAutofit/>
          </a:bodyPr>
          <a:lstStyle/>
          <a:p>
            <a:r>
              <a:rPr lang="en-GB" err="1"/>
              <a:t>Organizzazione</a:t>
            </a:r>
            <a:endParaRPr lang="en-GB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ED08E8B3-CD7A-4F3C-88F5-35DAC0721E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52047" y="6356350"/>
            <a:ext cx="4114800" cy="365125"/>
          </a:xfrm>
        </p:spPr>
        <p:txBody>
          <a:bodyPr/>
          <a:lstStyle/>
          <a:p>
            <a:r>
              <a:rPr lang="it-IT"/>
              <a:t>www.eteamsquadracorse.it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3185D605-2ACE-441C-8A3C-DEC11E6B48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2068" y="6356350"/>
            <a:ext cx="546847" cy="365125"/>
          </a:xfrm>
        </p:spPr>
        <p:txBody>
          <a:bodyPr/>
          <a:lstStyle/>
          <a:p>
            <a:fld id="{66D0B04E-5285-48EB-A228-47698D4F7B77}" type="slidenum">
              <a:rPr lang="it-IT" smtClean="0"/>
              <a:t>4</a:t>
            </a:fld>
            <a:endParaRPr lang="it-IT"/>
          </a:p>
        </p:txBody>
      </p:sp>
      <p:sp>
        <p:nvSpPr>
          <p:cNvPr id="8" name="Rettangolo con angoli arrotondati 7">
            <a:extLst>
              <a:ext uri="{FF2B5EF4-FFF2-40B4-BE49-F238E27FC236}">
                <a16:creationId xmlns:a16="http://schemas.microsoft.com/office/drawing/2014/main" id="{257D8CC4-DE3E-4341-8D0B-C29CC2A59A77}"/>
              </a:ext>
            </a:extLst>
          </p:cNvPr>
          <p:cNvSpPr/>
          <p:nvPr/>
        </p:nvSpPr>
        <p:spPr>
          <a:xfrm>
            <a:off x="298075" y="2004640"/>
            <a:ext cx="3644434" cy="819150"/>
          </a:xfrm>
          <a:prstGeom prst="roundRect">
            <a:avLst/>
          </a:prstGeom>
          <a:solidFill>
            <a:schemeClr val="accent4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Area </a:t>
            </a:r>
            <a:r>
              <a:rPr lang="en-GB" dirty="0" err="1"/>
              <a:t>Amministrativa</a:t>
            </a:r>
            <a:r>
              <a:rPr lang="en-GB" dirty="0"/>
              <a:t> e </a:t>
            </a:r>
            <a:r>
              <a:rPr lang="en-GB" dirty="0" err="1"/>
              <a:t>Gestionale</a:t>
            </a:r>
            <a:endParaRPr lang="en-GB" dirty="0"/>
          </a:p>
        </p:txBody>
      </p:sp>
      <p:sp>
        <p:nvSpPr>
          <p:cNvPr id="12" name="Rettangolo con angoli arrotondati 11">
            <a:extLst>
              <a:ext uri="{FF2B5EF4-FFF2-40B4-BE49-F238E27FC236}">
                <a16:creationId xmlns:a16="http://schemas.microsoft.com/office/drawing/2014/main" id="{7460ADE8-9EE7-474D-896B-E60568B85076}"/>
              </a:ext>
            </a:extLst>
          </p:cNvPr>
          <p:cNvSpPr/>
          <p:nvPr/>
        </p:nvSpPr>
        <p:spPr>
          <a:xfrm>
            <a:off x="8051425" y="2004640"/>
            <a:ext cx="3644434" cy="819150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Area </a:t>
            </a:r>
            <a:r>
              <a:rPr lang="en-GB" i="1" dirty="0"/>
              <a:t>Driverless</a:t>
            </a:r>
          </a:p>
        </p:txBody>
      </p:sp>
      <p:sp>
        <p:nvSpPr>
          <p:cNvPr id="13" name="Rettangolo con angoli arrotondati 12">
            <a:extLst>
              <a:ext uri="{FF2B5EF4-FFF2-40B4-BE49-F238E27FC236}">
                <a16:creationId xmlns:a16="http://schemas.microsoft.com/office/drawing/2014/main" id="{33842F75-3E67-4740-84CA-2B945B02672C}"/>
              </a:ext>
            </a:extLst>
          </p:cNvPr>
          <p:cNvSpPr/>
          <p:nvPr/>
        </p:nvSpPr>
        <p:spPr>
          <a:xfrm>
            <a:off x="4174750" y="2004640"/>
            <a:ext cx="3644434" cy="819150"/>
          </a:xfrm>
          <a:prstGeom prst="roundRect">
            <a:avLst/>
          </a:prstGeom>
          <a:solidFill>
            <a:schemeClr val="accent5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Area </a:t>
            </a:r>
            <a:r>
              <a:rPr lang="en-GB" i="1" dirty="0"/>
              <a:t>Combustion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4D61A789-4541-4BC8-A290-96C62CABF10C}"/>
              </a:ext>
            </a:extLst>
          </p:cNvPr>
          <p:cNvSpPr txBox="1"/>
          <p:nvPr/>
        </p:nvSpPr>
        <p:spPr>
          <a:xfrm>
            <a:off x="336175" y="3009907"/>
            <a:ext cx="3606334" cy="120032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err="1"/>
              <a:t>Amministrazione</a:t>
            </a: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err="1"/>
              <a:t>Risorse</a:t>
            </a:r>
            <a:r>
              <a:rPr lang="en-GB" dirty="0"/>
              <a:t> </a:t>
            </a:r>
            <a:r>
              <a:rPr lang="en-GB" dirty="0" err="1"/>
              <a:t>Umane</a:t>
            </a: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Logistica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cs typeface="Calibri"/>
              </a:rPr>
              <a:t>Media &amp; PR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1C7BC382-2EBF-415D-B492-B4D23CD56AE9}"/>
              </a:ext>
            </a:extLst>
          </p:cNvPr>
          <p:cNvSpPr txBox="1"/>
          <p:nvPr/>
        </p:nvSpPr>
        <p:spPr>
          <a:xfrm>
            <a:off x="4174750" y="3009907"/>
            <a:ext cx="360633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err="1"/>
              <a:t>Aerodinamica</a:t>
            </a: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err="1"/>
              <a:t>Autotelaio</a:t>
            </a: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err="1"/>
              <a:t>Compositi</a:t>
            </a: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err="1"/>
              <a:t>Elettronica</a:t>
            </a: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Powertrain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D39408F3-158B-4560-9052-91DA2890A20F}"/>
              </a:ext>
            </a:extLst>
          </p:cNvPr>
          <p:cNvSpPr txBox="1"/>
          <p:nvPr/>
        </p:nvSpPr>
        <p:spPr>
          <a:xfrm>
            <a:off x="8089525" y="3009907"/>
            <a:ext cx="36063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err="1"/>
              <a:t>Percezione</a:t>
            </a: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err="1"/>
              <a:t>Controllo</a:t>
            </a: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err="1"/>
              <a:t>Attuazione</a:t>
            </a: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740841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>
            <a:extLst>
              <a:ext uri="{FF2B5EF4-FFF2-40B4-BE49-F238E27FC236}">
                <a16:creationId xmlns:a16="http://schemas.microsoft.com/office/drawing/2014/main" id="{B28A6AD7-DE72-45C9-B770-C10BC8074FB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err="1"/>
              <a:t>Combustion</a:t>
            </a:r>
            <a:endParaRPr lang="en-US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756F07FF-50EC-49EA-85CF-5CBC859B7D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www.eteamsquadracorse.it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306E1C6E-A2AA-49ED-92A5-FFCD5CBABF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D0B04E-5285-48EB-A228-47698D4F7B77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991993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66E597D-70EA-4B4B-A859-DE853743C1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err="1"/>
              <a:t>Obiettivi</a:t>
            </a:r>
            <a:r>
              <a:rPr lang="en-GB"/>
              <a:t> </a:t>
            </a:r>
            <a:r>
              <a:rPr lang="en-GB" i="1"/>
              <a:t>Combustion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E4911B4-37AE-4D10-8FFA-B48FF7A1AE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err="1"/>
              <a:t>Miglioramento</a:t>
            </a:r>
            <a:r>
              <a:rPr lang="en-GB" dirty="0"/>
              <a:t> </a:t>
            </a:r>
            <a:r>
              <a:rPr lang="en-GB" dirty="0" err="1"/>
              <a:t>affidabilità</a:t>
            </a:r>
            <a:endParaRPr lang="en-GB" dirty="0"/>
          </a:p>
          <a:p>
            <a:r>
              <a:rPr lang="en-GB" dirty="0" err="1"/>
              <a:t>Diminuzione</a:t>
            </a:r>
            <a:r>
              <a:rPr lang="en-GB" dirty="0"/>
              <a:t> di peso</a:t>
            </a:r>
          </a:p>
          <a:p>
            <a:r>
              <a:rPr lang="en-GB" dirty="0" err="1"/>
              <a:t>Riprogettazione</a:t>
            </a:r>
            <a:r>
              <a:rPr lang="en-GB" dirty="0"/>
              <a:t> </a:t>
            </a:r>
            <a:r>
              <a:rPr lang="en-GB" dirty="0" err="1"/>
              <a:t>cambio</a:t>
            </a:r>
            <a:endParaRPr lang="en-GB" dirty="0"/>
          </a:p>
          <a:p>
            <a:r>
              <a:rPr lang="en-GB" dirty="0"/>
              <a:t>Electronic Throttle Control</a:t>
            </a:r>
          </a:p>
          <a:p>
            <a:endParaRPr lang="en-GB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ED08E8B3-CD7A-4F3C-88F5-35DAC0721E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www.eteamsquadracorse.it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3185D605-2ACE-441C-8A3C-DEC11E6B48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D0B04E-5285-48EB-A228-47698D4F7B77}" type="slidenum">
              <a:rPr lang="it-IT" smtClean="0"/>
              <a:t>6</a:t>
            </a:fld>
            <a:endParaRPr lang="it-IT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52724815-822D-4BB7-BCF0-9309B86B91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9257" y="867554"/>
            <a:ext cx="4779364" cy="358452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5733708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>
            <a:extLst>
              <a:ext uri="{FF2B5EF4-FFF2-40B4-BE49-F238E27FC236}">
                <a16:creationId xmlns:a16="http://schemas.microsoft.com/office/drawing/2014/main" id="{B28A6AD7-DE72-45C9-B770-C10BC8074FB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/>
              <a:t>Driverless</a:t>
            </a:r>
            <a:endParaRPr lang="en-US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756F07FF-50EC-49EA-85CF-5CBC859B7D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www.eteamsquadracorse.it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306E1C6E-A2AA-49ED-92A5-FFCD5CBABF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D0B04E-5285-48EB-A228-47698D4F7B77}" type="slidenum">
              <a:rPr lang="it-IT" smtClean="0"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803860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64BC14D-AD89-4EC3-B468-6EF880CC7B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Perché?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6AE024D6-FDAB-4AA1-BD2D-6F8E76B2F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www.eteamsquadracorse.it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95561520-FE1C-40A9-BA08-CD95A57E79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D0B04E-5285-48EB-A228-47698D4F7B77}" type="slidenum">
              <a:rPr lang="it-IT" smtClean="0"/>
              <a:t>8</a:t>
            </a:fld>
            <a:endParaRPr lang="it-IT"/>
          </a:p>
        </p:txBody>
      </p:sp>
      <p:grpSp>
        <p:nvGrpSpPr>
          <p:cNvPr id="11" name="Gruppo 10">
            <a:extLst>
              <a:ext uri="{FF2B5EF4-FFF2-40B4-BE49-F238E27FC236}">
                <a16:creationId xmlns:a16="http://schemas.microsoft.com/office/drawing/2014/main" id="{C3C774E5-50E6-4DC6-8E2A-B85BCD6D69CB}"/>
              </a:ext>
            </a:extLst>
          </p:cNvPr>
          <p:cNvGrpSpPr/>
          <p:nvPr/>
        </p:nvGrpSpPr>
        <p:grpSpPr>
          <a:xfrm>
            <a:off x="5108641" y="1767038"/>
            <a:ext cx="5816249" cy="772716"/>
            <a:chOff x="4153252" y="1767038"/>
            <a:chExt cx="6868963" cy="772716"/>
          </a:xfrm>
        </p:grpSpPr>
        <p:sp>
          <p:nvSpPr>
            <p:cNvPr id="8" name="Rettangolo 7">
              <a:extLst>
                <a:ext uri="{FF2B5EF4-FFF2-40B4-BE49-F238E27FC236}">
                  <a16:creationId xmlns:a16="http://schemas.microsoft.com/office/drawing/2014/main" id="{9DD771E0-58D2-4080-9C36-C4B7F599CDC2}"/>
                </a:ext>
              </a:extLst>
            </p:cNvPr>
            <p:cNvSpPr/>
            <p:nvPr/>
          </p:nvSpPr>
          <p:spPr>
            <a:xfrm>
              <a:off x="4481715" y="1767038"/>
              <a:ext cx="6540500" cy="77271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it-IT" sz="2400"/>
                <a:t>Forte valore ingegneristico</a:t>
              </a:r>
              <a:endParaRPr lang="en-US" sz="2400"/>
            </a:p>
          </p:txBody>
        </p:sp>
        <p:sp>
          <p:nvSpPr>
            <p:cNvPr id="10" name="Triangolo isoscele 9">
              <a:extLst>
                <a:ext uri="{FF2B5EF4-FFF2-40B4-BE49-F238E27FC236}">
                  <a16:creationId xmlns:a16="http://schemas.microsoft.com/office/drawing/2014/main" id="{C2235293-AC0C-437C-B3A7-345F71F758DD}"/>
                </a:ext>
              </a:extLst>
            </p:cNvPr>
            <p:cNvSpPr/>
            <p:nvPr/>
          </p:nvSpPr>
          <p:spPr>
            <a:xfrm rot="16200000">
              <a:off x="3931126" y="1989164"/>
              <a:ext cx="772716" cy="328463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" name="Gruppo 15">
            <a:extLst>
              <a:ext uri="{FF2B5EF4-FFF2-40B4-BE49-F238E27FC236}">
                <a16:creationId xmlns:a16="http://schemas.microsoft.com/office/drawing/2014/main" id="{CDD079CE-4FF9-48D2-97F0-8E0B165BA6B2}"/>
              </a:ext>
            </a:extLst>
          </p:cNvPr>
          <p:cNvGrpSpPr/>
          <p:nvPr/>
        </p:nvGrpSpPr>
        <p:grpSpPr>
          <a:xfrm>
            <a:off x="6010341" y="3153885"/>
            <a:ext cx="5816249" cy="772716"/>
            <a:chOff x="4153252" y="1767038"/>
            <a:chExt cx="6868963" cy="772716"/>
          </a:xfrm>
        </p:grpSpPr>
        <p:sp>
          <p:nvSpPr>
            <p:cNvPr id="17" name="Rettangolo 16">
              <a:extLst>
                <a:ext uri="{FF2B5EF4-FFF2-40B4-BE49-F238E27FC236}">
                  <a16:creationId xmlns:a16="http://schemas.microsoft.com/office/drawing/2014/main" id="{2B38203E-E8D1-4FBB-9B69-1384BFC51F38}"/>
                </a:ext>
              </a:extLst>
            </p:cNvPr>
            <p:cNvSpPr/>
            <p:nvPr/>
          </p:nvSpPr>
          <p:spPr>
            <a:xfrm>
              <a:off x="4481715" y="1767038"/>
              <a:ext cx="6540500" cy="77271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it-IT" sz="2400"/>
                <a:t>Interdisciplinarità</a:t>
              </a:r>
              <a:endParaRPr lang="en-US" sz="2400"/>
            </a:p>
          </p:txBody>
        </p:sp>
        <p:sp>
          <p:nvSpPr>
            <p:cNvPr id="18" name="Triangolo isoscele 17">
              <a:extLst>
                <a:ext uri="{FF2B5EF4-FFF2-40B4-BE49-F238E27FC236}">
                  <a16:creationId xmlns:a16="http://schemas.microsoft.com/office/drawing/2014/main" id="{8C55755E-2D72-4B28-846E-EE6D3CA6F91B}"/>
                </a:ext>
              </a:extLst>
            </p:cNvPr>
            <p:cNvSpPr/>
            <p:nvPr/>
          </p:nvSpPr>
          <p:spPr>
            <a:xfrm rot="16200000">
              <a:off x="3931126" y="1989164"/>
              <a:ext cx="772716" cy="328463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" name="Gruppo 18">
            <a:extLst>
              <a:ext uri="{FF2B5EF4-FFF2-40B4-BE49-F238E27FC236}">
                <a16:creationId xmlns:a16="http://schemas.microsoft.com/office/drawing/2014/main" id="{0DAB87A0-0495-4A5C-8A3B-54218FD69A11}"/>
              </a:ext>
            </a:extLst>
          </p:cNvPr>
          <p:cNvGrpSpPr/>
          <p:nvPr/>
        </p:nvGrpSpPr>
        <p:grpSpPr>
          <a:xfrm>
            <a:off x="5108642" y="4583143"/>
            <a:ext cx="5816248" cy="772716"/>
            <a:chOff x="4153252" y="1767038"/>
            <a:chExt cx="6868963" cy="772716"/>
          </a:xfrm>
        </p:grpSpPr>
        <p:sp>
          <p:nvSpPr>
            <p:cNvPr id="20" name="Rettangolo 19">
              <a:extLst>
                <a:ext uri="{FF2B5EF4-FFF2-40B4-BE49-F238E27FC236}">
                  <a16:creationId xmlns:a16="http://schemas.microsoft.com/office/drawing/2014/main" id="{94358B47-2E70-44C9-B6E1-0ED9B2BBF37C}"/>
                </a:ext>
              </a:extLst>
            </p:cNvPr>
            <p:cNvSpPr/>
            <p:nvPr/>
          </p:nvSpPr>
          <p:spPr>
            <a:xfrm>
              <a:off x="4481715" y="1767038"/>
              <a:ext cx="6540500" cy="77271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it-IT" sz="2400"/>
                <a:t>Trend tecnologico mondo </a:t>
              </a:r>
              <a:r>
                <a:rPr lang="it-IT" sz="2400" i="1"/>
                <a:t>automotive</a:t>
              </a:r>
              <a:endParaRPr lang="en-US" sz="2400" i="1"/>
            </a:p>
          </p:txBody>
        </p:sp>
        <p:sp>
          <p:nvSpPr>
            <p:cNvPr id="21" name="Triangolo isoscele 20">
              <a:extLst>
                <a:ext uri="{FF2B5EF4-FFF2-40B4-BE49-F238E27FC236}">
                  <a16:creationId xmlns:a16="http://schemas.microsoft.com/office/drawing/2014/main" id="{C18FB7E5-3386-40AC-ADE1-54A6DBBCEBF7}"/>
                </a:ext>
              </a:extLst>
            </p:cNvPr>
            <p:cNvSpPr/>
            <p:nvPr/>
          </p:nvSpPr>
          <p:spPr>
            <a:xfrm rot="16200000">
              <a:off x="3931126" y="1989164"/>
              <a:ext cx="772716" cy="328463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" name="Immagine 5">
            <a:extLst>
              <a:ext uri="{FF2B5EF4-FFF2-40B4-BE49-F238E27FC236}">
                <a16:creationId xmlns:a16="http://schemas.microsoft.com/office/drawing/2014/main" id="{70630C2E-B872-4E41-AD7D-2081629CAD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3096" y="1484035"/>
            <a:ext cx="6412677" cy="3606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9866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6A00106-8E55-45D2-BB2C-DDAA506A32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2728" y="177819"/>
            <a:ext cx="5186084" cy="975086"/>
          </a:xfrm>
        </p:spPr>
        <p:txBody>
          <a:bodyPr/>
          <a:lstStyle/>
          <a:p>
            <a:r>
              <a:rPr lang="en-US" dirty="0"/>
              <a:t>Timeline</a:t>
            </a:r>
            <a:endParaRPr lang="it-IT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A5AD45AE-F8B7-4253-963D-2E5EF6804F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www.eteamsquadracorse.it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C7453ADB-6428-4A74-96E1-C63FA580D6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D0B04E-5285-48EB-A228-47698D4F7B77}" type="slidenum">
              <a:rPr lang="it-IT" smtClean="0"/>
              <a:t>9</a:t>
            </a:fld>
            <a:endParaRPr lang="it-IT"/>
          </a:p>
        </p:txBody>
      </p:sp>
      <p:grpSp>
        <p:nvGrpSpPr>
          <p:cNvPr id="17" name="Gruppo 16">
            <a:extLst>
              <a:ext uri="{FF2B5EF4-FFF2-40B4-BE49-F238E27FC236}">
                <a16:creationId xmlns:a16="http://schemas.microsoft.com/office/drawing/2014/main" id="{8A9C440D-558E-4269-A69F-B6B755D4DEA0}"/>
              </a:ext>
            </a:extLst>
          </p:cNvPr>
          <p:cNvGrpSpPr/>
          <p:nvPr/>
        </p:nvGrpSpPr>
        <p:grpSpPr>
          <a:xfrm>
            <a:off x="0" y="2545262"/>
            <a:ext cx="12259235" cy="1954306"/>
            <a:chOff x="0" y="2061882"/>
            <a:chExt cx="12259235" cy="1954306"/>
          </a:xfrm>
        </p:grpSpPr>
        <p:sp>
          <p:nvSpPr>
            <p:cNvPr id="6" name="Rettangolo 5">
              <a:extLst>
                <a:ext uri="{FF2B5EF4-FFF2-40B4-BE49-F238E27FC236}">
                  <a16:creationId xmlns:a16="http://schemas.microsoft.com/office/drawing/2014/main" id="{1736D96F-1CBF-4CA3-A17A-366FB8F93D9E}"/>
                </a:ext>
              </a:extLst>
            </p:cNvPr>
            <p:cNvSpPr/>
            <p:nvPr/>
          </p:nvSpPr>
          <p:spPr>
            <a:xfrm>
              <a:off x="0" y="2061882"/>
              <a:ext cx="12192000" cy="195430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8" name="Connettore diritto 7">
              <a:extLst>
                <a:ext uri="{FF2B5EF4-FFF2-40B4-BE49-F238E27FC236}">
                  <a16:creationId xmlns:a16="http://schemas.microsoft.com/office/drawing/2014/main" id="{251A4F7F-3FC0-40B3-9C26-B2A2B0625896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2227740"/>
              <a:ext cx="12192000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Connettore diritto 8">
              <a:extLst>
                <a:ext uri="{FF2B5EF4-FFF2-40B4-BE49-F238E27FC236}">
                  <a16:creationId xmlns:a16="http://schemas.microsoft.com/office/drawing/2014/main" id="{7F62DA6A-56DF-475C-8BC7-18F12544C224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3841386"/>
              <a:ext cx="12192000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Connettore diritto 9">
              <a:extLst>
                <a:ext uri="{FF2B5EF4-FFF2-40B4-BE49-F238E27FC236}">
                  <a16:creationId xmlns:a16="http://schemas.microsoft.com/office/drawing/2014/main" id="{48D04C07-FEE3-4A16-B3FE-7020ECFD01AB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2944912"/>
              <a:ext cx="12192000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nettore diritto 13">
              <a:extLst>
                <a:ext uri="{FF2B5EF4-FFF2-40B4-BE49-F238E27FC236}">
                  <a16:creationId xmlns:a16="http://schemas.microsoft.com/office/drawing/2014/main" id="{70D14113-5017-428C-8C24-3FE965ED77F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0" y="3056952"/>
              <a:ext cx="12259235" cy="22421"/>
            </a:xfrm>
            <a:prstGeom prst="line">
              <a:avLst/>
            </a:prstGeom>
            <a:ln w="38100">
              <a:solidFill>
                <a:schemeClr val="bg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Connettore 19">
            <a:extLst>
              <a:ext uri="{FF2B5EF4-FFF2-40B4-BE49-F238E27FC236}">
                <a16:creationId xmlns:a16="http://schemas.microsoft.com/office/drawing/2014/main" id="{CDF9B399-644D-463D-9F89-7DFF83145963}"/>
              </a:ext>
            </a:extLst>
          </p:cNvPr>
          <p:cNvSpPr/>
          <p:nvPr/>
        </p:nvSpPr>
        <p:spPr>
          <a:xfrm>
            <a:off x="703617" y="3966565"/>
            <a:ext cx="156882" cy="156882"/>
          </a:xfrm>
          <a:prstGeom prst="flowChartConnector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0" name="Rettangolo 29">
            <a:extLst>
              <a:ext uri="{FF2B5EF4-FFF2-40B4-BE49-F238E27FC236}">
                <a16:creationId xmlns:a16="http://schemas.microsoft.com/office/drawing/2014/main" id="{9FDD8C18-66EF-491E-ADF2-86E5F2D56590}"/>
              </a:ext>
            </a:extLst>
          </p:cNvPr>
          <p:cNvSpPr/>
          <p:nvPr/>
        </p:nvSpPr>
        <p:spPr>
          <a:xfrm>
            <a:off x="1386055" y="5156069"/>
            <a:ext cx="1617345" cy="2743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32" name="Connettore diritto 31">
            <a:extLst>
              <a:ext uri="{FF2B5EF4-FFF2-40B4-BE49-F238E27FC236}">
                <a16:creationId xmlns:a16="http://schemas.microsoft.com/office/drawing/2014/main" id="{37515D7C-A009-423B-80A0-3B75DF7BC031}"/>
              </a:ext>
            </a:extLst>
          </p:cNvPr>
          <p:cNvCxnSpPr>
            <a:cxnSpLocks/>
            <a:stCxn id="20" idx="1"/>
            <a:endCxn id="30" idx="1"/>
          </p:cNvCxnSpPr>
          <p:nvPr/>
        </p:nvCxnSpPr>
        <p:spPr>
          <a:xfrm>
            <a:off x="726592" y="3989540"/>
            <a:ext cx="659463" cy="1180245"/>
          </a:xfrm>
          <a:prstGeom prst="line">
            <a:avLst/>
          </a:prstGeom>
          <a:ln w="190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CasellaDiTesto 39">
            <a:extLst>
              <a:ext uri="{FF2B5EF4-FFF2-40B4-BE49-F238E27FC236}">
                <a16:creationId xmlns:a16="http://schemas.microsoft.com/office/drawing/2014/main" id="{47B5E10E-8CF5-4C28-8EBB-2E4BF6AB979F}"/>
              </a:ext>
            </a:extLst>
          </p:cNvPr>
          <p:cNvSpPr txBox="1"/>
          <p:nvPr/>
        </p:nvSpPr>
        <p:spPr>
          <a:xfrm>
            <a:off x="1386055" y="4774283"/>
            <a:ext cx="19733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>
                <a:solidFill>
                  <a:schemeClr val="accent6"/>
                </a:solidFill>
              </a:rPr>
              <a:t>PROGETTAZIONE</a:t>
            </a:r>
            <a:endParaRPr lang="it-IT" sz="2000" b="1">
              <a:solidFill>
                <a:schemeClr val="accent6"/>
              </a:solidFill>
            </a:endParaRPr>
          </a:p>
        </p:txBody>
      </p:sp>
      <p:sp>
        <p:nvSpPr>
          <p:cNvPr id="41" name="CasellaDiTesto 40">
            <a:extLst>
              <a:ext uri="{FF2B5EF4-FFF2-40B4-BE49-F238E27FC236}">
                <a16:creationId xmlns:a16="http://schemas.microsoft.com/office/drawing/2014/main" id="{FFB45402-670D-4C72-B0F6-93A4423750C4}"/>
              </a:ext>
            </a:extLst>
          </p:cNvPr>
          <p:cNvSpPr txBox="1"/>
          <p:nvPr/>
        </p:nvSpPr>
        <p:spPr>
          <a:xfrm>
            <a:off x="1386055" y="5204190"/>
            <a:ext cx="33375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i="1" dirty="0"/>
              <a:t>n</a:t>
            </a:r>
            <a:r>
              <a:rPr lang="en-US" i="1" dirty="0" err="1"/>
              <a:t>ovembre</a:t>
            </a:r>
            <a:r>
              <a:rPr lang="en-US" i="1" dirty="0"/>
              <a:t> 2018 – </a:t>
            </a:r>
            <a:r>
              <a:rPr lang="en-US" i="1" dirty="0" err="1"/>
              <a:t>settembre</a:t>
            </a:r>
            <a:r>
              <a:rPr lang="en-US" i="1" dirty="0"/>
              <a:t> 2019</a:t>
            </a:r>
            <a:endParaRPr lang="it-IT" i="1" dirty="0"/>
          </a:p>
        </p:txBody>
      </p:sp>
      <p:sp>
        <p:nvSpPr>
          <p:cNvPr id="42" name="Connettore 41">
            <a:extLst>
              <a:ext uri="{FF2B5EF4-FFF2-40B4-BE49-F238E27FC236}">
                <a16:creationId xmlns:a16="http://schemas.microsoft.com/office/drawing/2014/main" id="{4C669243-C79C-4DA1-9B9D-24A7AC8C86A0}"/>
              </a:ext>
            </a:extLst>
          </p:cNvPr>
          <p:cNvSpPr/>
          <p:nvPr/>
        </p:nvSpPr>
        <p:spPr>
          <a:xfrm>
            <a:off x="6692937" y="3945876"/>
            <a:ext cx="156882" cy="156882"/>
          </a:xfrm>
          <a:prstGeom prst="flowChartConnector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3" name="Rettangolo 42">
            <a:extLst>
              <a:ext uri="{FF2B5EF4-FFF2-40B4-BE49-F238E27FC236}">
                <a16:creationId xmlns:a16="http://schemas.microsoft.com/office/drawing/2014/main" id="{38337BBA-A8ED-453D-B45F-15C30E0715F4}"/>
              </a:ext>
            </a:extLst>
          </p:cNvPr>
          <p:cNvSpPr/>
          <p:nvPr/>
        </p:nvSpPr>
        <p:spPr>
          <a:xfrm>
            <a:off x="7375375" y="5135380"/>
            <a:ext cx="1617345" cy="2743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44" name="Connettore diritto 43">
            <a:extLst>
              <a:ext uri="{FF2B5EF4-FFF2-40B4-BE49-F238E27FC236}">
                <a16:creationId xmlns:a16="http://schemas.microsoft.com/office/drawing/2014/main" id="{AD8492C8-CAF9-46B1-AA7A-F33F799EAF65}"/>
              </a:ext>
            </a:extLst>
          </p:cNvPr>
          <p:cNvCxnSpPr>
            <a:cxnSpLocks/>
            <a:stCxn id="42" idx="1"/>
            <a:endCxn id="43" idx="1"/>
          </p:cNvCxnSpPr>
          <p:nvPr/>
        </p:nvCxnSpPr>
        <p:spPr>
          <a:xfrm>
            <a:off x="6715912" y="3968851"/>
            <a:ext cx="659463" cy="1180245"/>
          </a:xfrm>
          <a:prstGeom prst="line">
            <a:avLst/>
          </a:prstGeom>
          <a:ln w="190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CasellaDiTesto 44">
            <a:extLst>
              <a:ext uri="{FF2B5EF4-FFF2-40B4-BE49-F238E27FC236}">
                <a16:creationId xmlns:a16="http://schemas.microsoft.com/office/drawing/2014/main" id="{E7026849-287A-40C4-B1B8-99C11F11700E}"/>
              </a:ext>
            </a:extLst>
          </p:cNvPr>
          <p:cNvSpPr txBox="1"/>
          <p:nvPr/>
        </p:nvSpPr>
        <p:spPr>
          <a:xfrm>
            <a:off x="7375375" y="4753594"/>
            <a:ext cx="2276392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000" b="1">
                <a:solidFill>
                  <a:schemeClr val="accent5"/>
                </a:solidFill>
              </a:rPr>
              <a:t>TEST e DOCUMENTI</a:t>
            </a:r>
            <a:endParaRPr lang="it-IT" sz="2000" b="1">
              <a:solidFill>
                <a:schemeClr val="accent5"/>
              </a:solidFill>
            </a:endParaRPr>
          </a:p>
        </p:txBody>
      </p:sp>
      <p:sp>
        <p:nvSpPr>
          <p:cNvPr id="46" name="CasellaDiTesto 45">
            <a:extLst>
              <a:ext uri="{FF2B5EF4-FFF2-40B4-BE49-F238E27FC236}">
                <a16:creationId xmlns:a16="http://schemas.microsoft.com/office/drawing/2014/main" id="{5A620471-42C4-412C-A7E9-96552CEC6F49}"/>
              </a:ext>
            </a:extLst>
          </p:cNvPr>
          <p:cNvSpPr txBox="1"/>
          <p:nvPr/>
        </p:nvSpPr>
        <p:spPr>
          <a:xfrm>
            <a:off x="7375375" y="5183501"/>
            <a:ext cx="2329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err="1"/>
              <a:t>gennaio</a:t>
            </a:r>
            <a:r>
              <a:rPr lang="en-US" i="1"/>
              <a:t> </a:t>
            </a:r>
            <a:r>
              <a:rPr lang="it-IT" i="1"/>
              <a:t>– giugno 2020</a:t>
            </a:r>
          </a:p>
        </p:txBody>
      </p:sp>
      <p:sp>
        <p:nvSpPr>
          <p:cNvPr id="47" name="Connettore 46">
            <a:extLst>
              <a:ext uri="{FF2B5EF4-FFF2-40B4-BE49-F238E27FC236}">
                <a16:creationId xmlns:a16="http://schemas.microsoft.com/office/drawing/2014/main" id="{F172BA61-2933-4BC1-BCAA-D68A2F8EC6E2}"/>
              </a:ext>
            </a:extLst>
          </p:cNvPr>
          <p:cNvSpPr/>
          <p:nvPr/>
        </p:nvSpPr>
        <p:spPr>
          <a:xfrm>
            <a:off x="3668576" y="3888393"/>
            <a:ext cx="156882" cy="156882"/>
          </a:xfrm>
          <a:prstGeom prst="flowChartConnector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accent1"/>
              </a:solidFill>
            </a:endParaRPr>
          </a:p>
        </p:txBody>
      </p:sp>
      <p:sp>
        <p:nvSpPr>
          <p:cNvPr id="48" name="Rettangolo 47">
            <a:extLst>
              <a:ext uri="{FF2B5EF4-FFF2-40B4-BE49-F238E27FC236}">
                <a16:creationId xmlns:a16="http://schemas.microsoft.com/office/drawing/2014/main" id="{243B363F-0D42-4511-B0D4-75549E0E601B}"/>
              </a:ext>
            </a:extLst>
          </p:cNvPr>
          <p:cNvSpPr/>
          <p:nvPr/>
        </p:nvSpPr>
        <p:spPr>
          <a:xfrm>
            <a:off x="4846855" y="1740546"/>
            <a:ext cx="1617345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accent1"/>
              </a:solidFill>
            </a:endParaRPr>
          </a:p>
        </p:txBody>
      </p:sp>
      <p:cxnSp>
        <p:nvCxnSpPr>
          <p:cNvPr id="49" name="Connettore diritto 48">
            <a:extLst>
              <a:ext uri="{FF2B5EF4-FFF2-40B4-BE49-F238E27FC236}">
                <a16:creationId xmlns:a16="http://schemas.microsoft.com/office/drawing/2014/main" id="{1B9BED21-B217-428D-8588-818C52319282}"/>
              </a:ext>
            </a:extLst>
          </p:cNvPr>
          <p:cNvCxnSpPr>
            <a:cxnSpLocks/>
            <a:stCxn id="47" idx="4"/>
            <a:endCxn id="48" idx="1"/>
          </p:cNvCxnSpPr>
          <p:nvPr/>
        </p:nvCxnSpPr>
        <p:spPr>
          <a:xfrm flipV="1">
            <a:off x="3747017" y="1754262"/>
            <a:ext cx="1099838" cy="2291013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CasellaDiTesto 49">
            <a:extLst>
              <a:ext uri="{FF2B5EF4-FFF2-40B4-BE49-F238E27FC236}">
                <a16:creationId xmlns:a16="http://schemas.microsoft.com/office/drawing/2014/main" id="{25879E22-4DA9-4D79-A837-C0C8C3D1EF4B}"/>
              </a:ext>
            </a:extLst>
          </p:cNvPr>
          <p:cNvSpPr txBox="1"/>
          <p:nvPr/>
        </p:nvSpPr>
        <p:spPr>
          <a:xfrm>
            <a:off x="4846855" y="1343421"/>
            <a:ext cx="1838901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000" b="1">
                <a:solidFill>
                  <a:schemeClr val="accent1"/>
                </a:solidFill>
              </a:rPr>
              <a:t>REALIZZAZIONE</a:t>
            </a:r>
            <a:endParaRPr lang="it-IT" sz="2000" b="1">
              <a:solidFill>
                <a:schemeClr val="accent1"/>
              </a:solidFill>
            </a:endParaRPr>
          </a:p>
        </p:txBody>
      </p:sp>
      <p:sp>
        <p:nvSpPr>
          <p:cNvPr id="51" name="CasellaDiTesto 50">
            <a:extLst>
              <a:ext uri="{FF2B5EF4-FFF2-40B4-BE49-F238E27FC236}">
                <a16:creationId xmlns:a16="http://schemas.microsoft.com/office/drawing/2014/main" id="{C080F7A6-7C7D-4216-970B-635A2223BF4A}"/>
              </a:ext>
            </a:extLst>
          </p:cNvPr>
          <p:cNvSpPr txBox="1"/>
          <p:nvPr/>
        </p:nvSpPr>
        <p:spPr>
          <a:xfrm>
            <a:off x="4846855" y="1782502"/>
            <a:ext cx="27439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/>
              <a:t>settembre</a:t>
            </a:r>
            <a:r>
              <a:rPr lang="en-US" i="1" dirty="0"/>
              <a:t> – </a:t>
            </a:r>
            <a:r>
              <a:rPr lang="en-US" i="1" dirty="0" err="1"/>
              <a:t>dicembre</a:t>
            </a:r>
            <a:r>
              <a:rPr lang="en-US" i="1" dirty="0"/>
              <a:t> 2019</a:t>
            </a:r>
            <a:endParaRPr lang="it-IT" i="1" dirty="0"/>
          </a:p>
        </p:txBody>
      </p:sp>
      <p:sp>
        <p:nvSpPr>
          <p:cNvPr id="54" name="Connettore 53">
            <a:extLst>
              <a:ext uri="{FF2B5EF4-FFF2-40B4-BE49-F238E27FC236}">
                <a16:creationId xmlns:a16="http://schemas.microsoft.com/office/drawing/2014/main" id="{54F69DDE-7FC3-4F68-983D-BEDE19132EA7}"/>
              </a:ext>
            </a:extLst>
          </p:cNvPr>
          <p:cNvSpPr/>
          <p:nvPr/>
        </p:nvSpPr>
        <p:spPr>
          <a:xfrm>
            <a:off x="8045772" y="3862160"/>
            <a:ext cx="156882" cy="156882"/>
          </a:xfrm>
          <a:prstGeom prst="flowChartConnector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accent1"/>
              </a:solidFill>
            </a:endParaRPr>
          </a:p>
        </p:txBody>
      </p:sp>
      <p:cxnSp>
        <p:nvCxnSpPr>
          <p:cNvPr id="56" name="Connettore diritto 55">
            <a:extLst>
              <a:ext uri="{FF2B5EF4-FFF2-40B4-BE49-F238E27FC236}">
                <a16:creationId xmlns:a16="http://schemas.microsoft.com/office/drawing/2014/main" id="{1F422A5E-5148-41B9-A4C1-039811D29ECF}"/>
              </a:ext>
            </a:extLst>
          </p:cNvPr>
          <p:cNvCxnSpPr>
            <a:cxnSpLocks/>
            <a:stCxn id="54" idx="4"/>
            <a:endCxn id="55" idx="1"/>
          </p:cNvCxnSpPr>
          <p:nvPr/>
        </p:nvCxnSpPr>
        <p:spPr>
          <a:xfrm flipV="1">
            <a:off x="8124213" y="1728029"/>
            <a:ext cx="1099838" cy="2291013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Rettangolo 54">
            <a:extLst>
              <a:ext uri="{FF2B5EF4-FFF2-40B4-BE49-F238E27FC236}">
                <a16:creationId xmlns:a16="http://schemas.microsoft.com/office/drawing/2014/main" id="{4AD09C22-8568-44E7-85CE-B4B5C8822137}"/>
              </a:ext>
            </a:extLst>
          </p:cNvPr>
          <p:cNvSpPr/>
          <p:nvPr/>
        </p:nvSpPr>
        <p:spPr>
          <a:xfrm>
            <a:off x="9224051" y="1714313"/>
            <a:ext cx="1617345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accent1"/>
              </a:solidFill>
            </a:endParaRPr>
          </a:p>
        </p:txBody>
      </p:sp>
      <p:sp>
        <p:nvSpPr>
          <p:cNvPr id="57" name="CasellaDiTesto 56">
            <a:extLst>
              <a:ext uri="{FF2B5EF4-FFF2-40B4-BE49-F238E27FC236}">
                <a16:creationId xmlns:a16="http://schemas.microsoft.com/office/drawing/2014/main" id="{55C24326-0261-4F08-A725-2965678AB3D3}"/>
              </a:ext>
            </a:extLst>
          </p:cNvPr>
          <p:cNvSpPr txBox="1"/>
          <p:nvPr/>
        </p:nvSpPr>
        <p:spPr>
          <a:xfrm>
            <a:off x="9224051" y="1317188"/>
            <a:ext cx="1774588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000" b="1">
                <a:solidFill>
                  <a:schemeClr val="accent4"/>
                </a:solidFill>
              </a:rPr>
              <a:t>COMPETIZIONI</a:t>
            </a:r>
            <a:endParaRPr lang="it-IT" sz="2000" b="1">
              <a:solidFill>
                <a:schemeClr val="accent4"/>
              </a:solidFill>
            </a:endParaRPr>
          </a:p>
        </p:txBody>
      </p:sp>
      <p:sp>
        <p:nvSpPr>
          <p:cNvPr id="58" name="CasellaDiTesto 57">
            <a:extLst>
              <a:ext uri="{FF2B5EF4-FFF2-40B4-BE49-F238E27FC236}">
                <a16:creationId xmlns:a16="http://schemas.microsoft.com/office/drawing/2014/main" id="{C48A2017-6285-44E3-ADA7-B67D1FDCB6ED}"/>
              </a:ext>
            </a:extLst>
          </p:cNvPr>
          <p:cNvSpPr txBox="1"/>
          <p:nvPr/>
        </p:nvSpPr>
        <p:spPr>
          <a:xfrm>
            <a:off x="9224051" y="1756269"/>
            <a:ext cx="20772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err="1"/>
              <a:t>luglio</a:t>
            </a:r>
            <a:r>
              <a:rPr lang="en-US" i="1"/>
              <a:t> – </a:t>
            </a:r>
            <a:r>
              <a:rPr lang="en-US" i="1" err="1"/>
              <a:t>agosto</a:t>
            </a:r>
            <a:r>
              <a:rPr lang="en-US" i="1"/>
              <a:t> 2020</a:t>
            </a:r>
            <a:endParaRPr lang="it-IT" i="1"/>
          </a:p>
        </p:txBody>
      </p:sp>
    </p:spTree>
    <p:extLst>
      <p:ext uri="{BB962C8B-B14F-4D97-AF65-F5344CB8AC3E}">
        <p14:creationId xmlns:p14="http://schemas.microsoft.com/office/powerpoint/2010/main" val="455560708"/>
      </p:ext>
    </p:extLst>
  </p:cSld>
  <p:clrMapOvr>
    <a:masterClrMapping/>
  </p:clrMapOvr>
</p:sld>
</file>

<file path=ppt/theme/theme1.xml><?xml version="1.0" encoding="utf-8"?>
<a:theme xmlns:a="http://schemas.openxmlformats.org/drawingml/2006/main" name="E-Team">
  <a:themeElements>
    <a:clrScheme name="E-Team">
      <a:dk1>
        <a:srgbClr val="5F5F5F"/>
      </a:dk1>
      <a:lt1>
        <a:sysClr val="window" lastClr="FFFFFF"/>
      </a:lt1>
      <a:dk2>
        <a:srgbClr val="44546A"/>
      </a:dk2>
      <a:lt2>
        <a:srgbClr val="E7E6E6"/>
      </a:lt2>
      <a:accent1>
        <a:srgbClr val="ED7D31"/>
      </a:accent1>
      <a:accent2>
        <a:srgbClr val="7F7F7F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ED7D31"/>
      </a:hlink>
      <a:folHlink>
        <a:srgbClr val="0563C1"/>
      </a:folHlink>
    </a:clrScheme>
    <a:fontScheme name="Personalizzato 1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-Team.potx" id="{EA611D8C-22D9-458E-82A1-DB7E287BCB64}" vid="{BB02130D-3FD0-47DC-BB1C-7BE82CF47C76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E-Team</Template>
  <TotalTime>81</TotalTime>
  <Words>347</Words>
  <Application>Microsoft Office PowerPoint</Application>
  <PresentationFormat>Widescreen</PresentationFormat>
  <Paragraphs>113</Paragraphs>
  <Slides>13</Slides>
  <Notes>2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2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13</vt:i4>
      </vt:variant>
    </vt:vector>
  </HeadingPairs>
  <TitlesOfParts>
    <vt:vector size="16" baseType="lpstr">
      <vt:lpstr>Arial</vt:lpstr>
      <vt:lpstr>Calibri</vt:lpstr>
      <vt:lpstr>E-Team</vt:lpstr>
      <vt:lpstr>E-Team Squadra Corse</vt:lpstr>
      <vt:lpstr>Introduzione</vt:lpstr>
      <vt:lpstr>Riconoscimenti</vt:lpstr>
      <vt:lpstr>Organizzazione</vt:lpstr>
      <vt:lpstr>Combustion</vt:lpstr>
      <vt:lpstr>Obiettivi Combustion</vt:lpstr>
      <vt:lpstr>Driverless</vt:lpstr>
      <vt:lpstr>Perché?</vt:lpstr>
      <vt:lpstr>Timeline</vt:lpstr>
      <vt:lpstr>I Progetti</vt:lpstr>
      <vt:lpstr>Primi passi</vt:lpstr>
      <vt:lpstr>Domande?</vt:lpstr>
      <vt:lpstr>Grazie per l’attenzione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Driverless Project</dc:title>
  <dc:subject>Driverless Project presentation to the course of Real-Time Systems</dc:subject>
  <dc:creator>E-Team Squadra Corse</dc:creator>
  <cp:keywords>E-Team;Driverless</cp:keywords>
  <cp:lastModifiedBy>GABRIELE BARIS</cp:lastModifiedBy>
  <cp:revision>5</cp:revision>
  <dcterms:created xsi:type="dcterms:W3CDTF">2018-10-07T14:45:36Z</dcterms:created>
  <dcterms:modified xsi:type="dcterms:W3CDTF">2019-04-11T06:37:40Z</dcterms:modified>
</cp:coreProperties>
</file>